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3" r:id="rId2"/>
    <p:sldId id="274" r:id="rId3"/>
    <p:sldId id="283" r:id="rId4"/>
    <p:sldId id="275" r:id="rId5"/>
    <p:sldId id="278" r:id="rId6"/>
    <p:sldId id="259" r:id="rId7"/>
    <p:sldId id="260" r:id="rId8"/>
    <p:sldId id="261" r:id="rId9"/>
    <p:sldId id="276" r:id="rId10"/>
    <p:sldId id="262" r:id="rId11"/>
    <p:sldId id="264" r:id="rId12"/>
    <p:sldId id="277" r:id="rId13"/>
    <p:sldId id="287" r:id="rId14"/>
    <p:sldId id="267" r:id="rId15"/>
    <p:sldId id="268" r:id="rId16"/>
    <p:sldId id="282" r:id="rId17"/>
    <p:sldId id="281" r:id="rId18"/>
    <p:sldId id="280" r:id="rId19"/>
    <p:sldId id="279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8"/>
    <a:srgbClr val="12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A5867-9632-43C2-8129-E7995DC8381B}" v="2038" dt="2021-03-21T22:05:36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142e0d9db4ef7da/Dokumente/NSG/Bachelorarbeit/Report%20Club%20Tirol/Grafiken%20Repo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142e0d9db4ef7da/Dokumente/NSG/Bachelorarbeit/Report%20Club%20Tirol/Grafiken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142e0d9db4ef7da/Dokumente/NSG/Bachelorarbeit/Fragebogen/Auswertung/Grafik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142e0d9db4ef7da/Dokumente/NSG/Bachelorarbeit/Report%20Club%20Tirol/Grafiken%20Repo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142e0d9db4ef7da/Dokumente/NSG/Bachelorarbeit/Report%20Club%20Tirol/Grafiken%20Repo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/>
              <a:t>Geschlecht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'[Grafiken Report.xlsx]Tabelle1'!$A$167</c:f>
              <c:strCache>
                <c:ptCount val="1"/>
                <c:pt idx="0">
                  <c:v>männlich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Report.xlsx]Tabelle1'!$B$166:$C$166</c:f>
              <c:strCache>
                <c:ptCount val="2"/>
                <c:pt idx="0">
                  <c:v>Grundgesamtheit</c:v>
                </c:pt>
                <c:pt idx="1">
                  <c:v>Stichprobe</c:v>
                </c:pt>
              </c:strCache>
            </c:strRef>
          </c:cat>
          <c:val>
            <c:numRef>
              <c:f>'[Grafiken Report.xlsx]Tabelle1'!$B$167:$C$167</c:f>
              <c:numCache>
                <c:formatCode>General</c:formatCode>
                <c:ptCount val="2"/>
                <c:pt idx="0">
                  <c:v>332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B-492A-AE3A-C7313D72E856}"/>
            </c:ext>
          </c:extLst>
        </c:ser>
        <c:ser>
          <c:idx val="1"/>
          <c:order val="1"/>
          <c:tx>
            <c:strRef>
              <c:f>'[Grafiken Report.xlsx]Tabelle1'!$A$168</c:f>
              <c:strCache>
                <c:ptCount val="1"/>
                <c:pt idx="0">
                  <c:v>weiblich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Report.xlsx]Tabelle1'!$B$166:$C$166</c:f>
              <c:strCache>
                <c:ptCount val="2"/>
                <c:pt idx="0">
                  <c:v>Grundgesamtheit</c:v>
                </c:pt>
                <c:pt idx="1">
                  <c:v>Stichprobe</c:v>
                </c:pt>
              </c:strCache>
            </c:strRef>
          </c:cat>
          <c:val>
            <c:numRef>
              <c:f>'[Grafiken Report.xlsx]Tabelle1'!$B$168:$C$168</c:f>
              <c:numCache>
                <c:formatCode>General</c:formatCode>
                <c:ptCount val="2"/>
                <c:pt idx="0">
                  <c:v>176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B-492A-AE3A-C7313D72E8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594183104"/>
        <c:axId val="1594184352"/>
      </c:barChart>
      <c:catAx>
        <c:axId val="15941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94184352"/>
        <c:crosses val="autoZero"/>
        <c:auto val="1"/>
        <c:lblAlgn val="ctr"/>
        <c:lblOffset val="100"/>
        <c:noMultiLvlLbl val="0"/>
      </c:catAx>
      <c:valAx>
        <c:axId val="15941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Relative Häufigkeit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941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Report.xlsx]Tabelle1'!$A$152:$A$155</c:f>
              <c:strCache>
                <c:ptCount val="4"/>
                <c:pt idx="0">
                  <c:v>Ich möchte bei den Young-Leaders Clubveranstaltungen mitwirken.</c:v>
                </c:pt>
                <c:pt idx="1">
                  <c:v>Ich möchte beim nächsten Mentoring-Programm im Frühling 2021 als Mentor/in oder Mentée mitwirken.</c:v>
                </c:pt>
                <c:pt idx="2">
                  <c:v>Ich möchte im Vorstand bzw. erweitertem Gremium mitarbeiten und gewisse Aktivitäten mitorganisieren.</c:v>
                </c:pt>
                <c:pt idx="3">
                  <c:v>Ich konnte durch das Club Tirol-Netzwerk für mich wertvolle Kontakte knüpfen. </c:v>
                </c:pt>
              </c:strCache>
            </c:strRef>
          </c:cat>
          <c:val>
            <c:numRef>
              <c:f>'[Grafiken Report.xlsx]Tabelle1'!$B$152:$B$155</c:f>
              <c:numCache>
                <c:formatCode>General</c:formatCode>
                <c:ptCount val="4"/>
                <c:pt idx="0">
                  <c:v>7</c:v>
                </c:pt>
                <c:pt idx="1">
                  <c:v>27</c:v>
                </c:pt>
                <c:pt idx="2">
                  <c:v>28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E-493A-B5BB-11B147D510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94110880"/>
        <c:axId val="252612928"/>
      </c:barChart>
      <c:catAx>
        <c:axId val="19411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2612928"/>
        <c:crosses val="autoZero"/>
        <c:auto val="1"/>
        <c:lblAlgn val="ctr"/>
        <c:lblOffset val="100"/>
        <c:noMultiLvlLbl val="0"/>
      </c:catAx>
      <c:valAx>
        <c:axId val="25261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Absolute Häufigkeiten</a:t>
                </a:r>
              </a:p>
            </c:rich>
          </c:tx>
          <c:layout>
            <c:manualLayout>
              <c:xMode val="edge"/>
              <c:yMode val="edge"/>
              <c:x val="0.64746155060238852"/>
              <c:y val="0.9202242063534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1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39266638919647"/>
          <c:y val="3.2956865431716068E-2"/>
          <c:w val="0.50021565915777777"/>
          <c:h val="0.81736376216891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5698631319995887E-3"/>
                  <c:y val="1.179558533567622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11766617929459E-2"/>
                      <c:h val="8.71858894602670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DA-40F9-95EF-1388E5597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Report.xlsx]Tabelle1'!$A$119:$A$122</c:f>
              <c:strCache>
                <c:ptCount val="4"/>
                <c:pt idx="0">
                  <c:v>Ich habe selbst schon Angebote/ Ankündigungen online gestellt.</c:v>
                </c:pt>
                <c:pt idx="1">
                  <c:v>Ich habe schon nach Kontaktdaten von Mitgliedern gesucht.</c:v>
                </c:pt>
                <c:pt idx="2">
                  <c:v>Ich habe ein komplettiertes Datenprofil.</c:v>
                </c:pt>
                <c:pt idx="3">
                  <c:v>Ich beherrsche den Mitglieder-Login.</c:v>
                </c:pt>
              </c:strCache>
            </c:strRef>
          </c:cat>
          <c:val>
            <c:numRef>
              <c:f>'[Grafiken Report.xlsx]Tabelle1'!$B$119:$B$122</c:f>
              <c:numCache>
                <c:formatCode>General</c:formatCode>
                <c:ptCount val="4"/>
                <c:pt idx="0">
                  <c:v>21</c:v>
                </c:pt>
                <c:pt idx="1">
                  <c:v>63</c:v>
                </c:pt>
                <c:pt idx="2">
                  <c:v>65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A-40F9-95EF-1388E5597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45852784"/>
        <c:axId val="245853616"/>
      </c:barChart>
      <c:catAx>
        <c:axId val="24585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45853616"/>
        <c:crosses val="autoZero"/>
        <c:auto val="1"/>
        <c:lblAlgn val="ctr"/>
        <c:lblOffset val="100"/>
        <c:noMultiLvlLbl val="0"/>
      </c:catAx>
      <c:valAx>
        <c:axId val="245853616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Absolute Häufikeiten</a:t>
                </a:r>
              </a:p>
            </c:rich>
          </c:tx>
          <c:layout>
            <c:manualLayout>
              <c:xMode val="edge"/>
              <c:yMode val="edge"/>
              <c:x val="0.68695672133210128"/>
              <c:y val="0.93916544818270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4585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B-4945-9F30-21A9C655AB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B-4945-9F30-21A9C655AB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B-4945-9F30-21A9C655AB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B-4945-9F30-21A9C655AB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Report.xlsx]Tabelle1'!$A$133:$A$136</c:f>
              <c:strCache>
                <c:ptCount val="4"/>
                <c:pt idx="0">
                  <c:v>Angebote erstellen/suchen</c:v>
                </c:pt>
                <c:pt idx="1">
                  <c:v>News nachlesen</c:v>
                </c:pt>
                <c:pt idx="2">
                  <c:v>Mitglieder suchen</c:v>
                </c:pt>
                <c:pt idx="3">
                  <c:v>Informationen über interne/externe Veranstaltungen</c:v>
                </c:pt>
              </c:strCache>
            </c:strRef>
          </c:cat>
          <c:val>
            <c:numRef>
              <c:f>'[Grafiken Report.xlsx]Tabelle1'!$B$133:$B$136</c:f>
              <c:numCache>
                <c:formatCode>General</c:formatCode>
                <c:ptCount val="4"/>
                <c:pt idx="0">
                  <c:v>20</c:v>
                </c:pt>
                <c:pt idx="1">
                  <c:v>43</c:v>
                </c:pt>
                <c:pt idx="2">
                  <c:v>55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BB-4945-9F30-21A9C655AB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41614096"/>
        <c:axId val="241610768"/>
      </c:barChart>
      <c:catAx>
        <c:axId val="24161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41610768"/>
        <c:crosses val="autoZero"/>
        <c:auto val="1"/>
        <c:lblAlgn val="ctr"/>
        <c:lblOffset val="100"/>
        <c:noMultiLvlLbl val="0"/>
      </c:catAx>
      <c:valAx>
        <c:axId val="24161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sz="1200">
                    <a:latin typeface="Arial" panose="020B0604020202020204" pitchFamily="34" charset="0"/>
                    <a:cs typeface="Arial" panose="020B0604020202020204" pitchFamily="34" charset="0"/>
                  </a:rPr>
                  <a:t>Absolute Häufigkeiten</a:t>
                </a:r>
              </a:p>
            </c:rich>
          </c:tx>
          <c:layout>
            <c:manualLayout>
              <c:xMode val="edge"/>
              <c:yMode val="edge"/>
              <c:x val="0.58169503100587905"/>
              <c:y val="0.93704343895608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161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/>
              <a:t>Alter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'[Grafiken Report.xlsx]Tabelle1'!$A$188</c:f>
              <c:strCache>
                <c:ptCount val="1"/>
                <c:pt idx="0">
                  <c:v>18-35 Jahre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Report.xlsx]Tabelle1'!$B$187:$C$187</c:f>
              <c:strCache>
                <c:ptCount val="2"/>
                <c:pt idx="0">
                  <c:v>Grundgesamtheit</c:v>
                </c:pt>
                <c:pt idx="1">
                  <c:v>Stichprobe</c:v>
                </c:pt>
              </c:strCache>
            </c:strRef>
          </c:cat>
          <c:val>
            <c:numRef>
              <c:f>'[Grafiken Report.xlsx]Tabelle1'!$B$188:$C$188</c:f>
              <c:numCache>
                <c:formatCode>General</c:formatCode>
                <c:ptCount val="2"/>
                <c:pt idx="0">
                  <c:v>41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4-4EE3-9B2F-2F4A59B7E8BF}"/>
            </c:ext>
          </c:extLst>
        </c:ser>
        <c:ser>
          <c:idx val="1"/>
          <c:order val="1"/>
          <c:tx>
            <c:strRef>
              <c:f>'[Grafiken Report.xlsx]Tabelle1'!$A$189</c:f>
              <c:strCache>
                <c:ptCount val="1"/>
                <c:pt idx="0">
                  <c:v>36-50 Jahre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Report.xlsx]Tabelle1'!$B$187:$C$187</c:f>
              <c:strCache>
                <c:ptCount val="2"/>
                <c:pt idx="0">
                  <c:v>Grundgesamtheit</c:v>
                </c:pt>
                <c:pt idx="1">
                  <c:v>Stichprobe</c:v>
                </c:pt>
              </c:strCache>
            </c:strRef>
          </c:cat>
          <c:val>
            <c:numRef>
              <c:f>'[Grafiken Report.xlsx]Tabelle1'!$B$189:$C$189</c:f>
              <c:numCache>
                <c:formatCode>General</c:formatCode>
                <c:ptCount val="2"/>
                <c:pt idx="0">
                  <c:v>105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4-4EE3-9B2F-2F4A59B7E8BF}"/>
            </c:ext>
          </c:extLst>
        </c:ser>
        <c:ser>
          <c:idx val="2"/>
          <c:order val="2"/>
          <c:tx>
            <c:strRef>
              <c:f>'[Grafiken Report.xlsx]Tabelle1'!$A$190</c:f>
              <c:strCache>
                <c:ptCount val="1"/>
                <c:pt idx="0">
                  <c:v>51-65 Jahre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Report.xlsx]Tabelle1'!$B$187:$C$187</c:f>
              <c:strCache>
                <c:ptCount val="2"/>
                <c:pt idx="0">
                  <c:v>Grundgesamtheit</c:v>
                </c:pt>
                <c:pt idx="1">
                  <c:v>Stichprobe</c:v>
                </c:pt>
              </c:strCache>
            </c:strRef>
          </c:cat>
          <c:val>
            <c:numRef>
              <c:f>'[Grafiken Report.xlsx]Tabelle1'!$B$190:$C$190</c:f>
              <c:numCache>
                <c:formatCode>General</c:formatCode>
                <c:ptCount val="2"/>
                <c:pt idx="0">
                  <c:v>117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4-4EE3-9B2F-2F4A59B7E8BF}"/>
            </c:ext>
          </c:extLst>
        </c:ser>
        <c:ser>
          <c:idx val="3"/>
          <c:order val="3"/>
          <c:tx>
            <c:strRef>
              <c:f>'[Grafiken Report.xlsx]Tabelle1'!$A$191</c:f>
              <c:strCache>
                <c:ptCount val="1"/>
                <c:pt idx="0">
                  <c:v>Über 65 Jahre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Report.xlsx]Tabelle1'!$B$187:$C$187</c:f>
              <c:strCache>
                <c:ptCount val="2"/>
                <c:pt idx="0">
                  <c:v>Grundgesamtheit</c:v>
                </c:pt>
                <c:pt idx="1">
                  <c:v>Stichprobe</c:v>
                </c:pt>
              </c:strCache>
            </c:strRef>
          </c:cat>
          <c:val>
            <c:numRef>
              <c:f>'[Grafiken Report.xlsx]Tabelle1'!$B$191:$C$191</c:f>
              <c:numCache>
                <c:formatCode>General</c:formatCode>
                <c:ptCount val="2"/>
                <c:pt idx="0">
                  <c:v>35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4-4EE3-9B2F-2F4A59B7E8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526564080"/>
        <c:axId val="1526565328"/>
      </c:barChart>
      <c:catAx>
        <c:axId val="15265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6565328"/>
        <c:crosses val="autoZero"/>
        <c:auto val="1"/>
        <c:lblAlgn val="ctr"/>
        <c:lblOffset val="100"/>
        <c:noMultiLvlLbl val="0"/>
      </c:catAx>
      <c:valAx>
        <c:axId val="152656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Relative</a:t>
                </a:r>
                <a:r>
                  <a:rPr lang="de-AT" sz="1200" baseline="0"/>
                  <a:t> Häufigkeit</a:t>
                </a:r>
                <a:endParaRPr lang="de-AT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65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63229019301E-2"/>
          <c:y val="0.92007091296189092"/>
          <c:w val="0.89999987354196143"/>
          <c:h val="7.992908703810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 dirty="0"/>
              <a:t>Erstkontakt zum Verein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Report.xlsx]Tabelle1'!$A$6:$A$12</c:f>
              <c:strCache>
                <c:ptCount val="7"/>
                <c:pt idx="0">
                  <c:v>Einladung</c:v>
                </c:pt>
                <c:pt idx="1">
                  <c:v>Event</c:v>
                </c:pt>
                <c:pt idx="2">
                  <c:v>PartnerIn/SponsorIn</c:v>
                </c:pt>
                <c:pt idx="3">
                  <c:v>Gründungsmitglied</c:v>
                </c:pt>
                <c:pt idx="4">
                  <c:v>Medienberichte</c:v>
                </c:pt>
                <c:pt idx="5">
                  <c:v>Website und Soziale Medien</c:v>
                </c:pt>
                <c:pt idx="6">
                  <c:v>Persönliche Empfehlung</c:v>
                </c:pt>
              </c:strCache>
            </c:strRef>
          </c:cat>
          <c:val>
            <c:numRef>
              <c:f>'[Grafiken Report.xlsx]Tabelle1'!$B$6:$B$12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4-4576-A7F3-B10EA72181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30981440"/>
        <c:axId val="230979360"/>
      </c:barChart>
      <c:catAx>
        <c:axId val="23098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0979360"/>
        <c:crosses val="autoZero"/>
        <c:auto val="1"/>
        <c:lblAlgn val="ctr"/>
        <c:lblOffset val="100"/>
        <c:noMultiLvlLbl val="0"/>
      </c:catAx>
      <c:valAx>
        <c:axId val="23097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 dirty="0"/>
                  <a:t>Absolute Häufigkeit </a:t>
                </a:r>
              </a:p>
            </c:rich>
          </c:tx>
          <c:layout>
            <c:manualLayout>
              <c:xMode val="edge"/>
              <c:yMode val="edge"/>
              <c:x val="0.55225211069875135"/>
              <c:y val="0.90935348135198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098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/>
              <a:t>Dauer</a:t>
            </a:r>
            <a:r>
              <a:rPr lang="de-AT" sz="1600" baseline="0"/>
              <a:t> der Mitgliedschaft</a:t>
            </a:r>
            <a:endParaRPr lang="de-AT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Report.xlsx]Tabelle1'!$A$21:$A$23</c:f>
              <c:strCache>
                <c:ptCount val="3"/>
                <c:pt idx="0">
                  <c:v>7 Jahre oder länger</c:v>
                </c:pt>
                <c:pt idx="1">
                  <c:v>4-6 Jahre</c:v>
                </c:pt>
                <c:pt idx="2">
                  <c:v>Weniger als 1 Jahr - 3 Jahre</c:v>
                </c:pt>
              </c:strCache>
            </c:strRef>
          </c:cat>
          <c:val>
            <c:numRef>
              <c:f>'[Grafiken Report.xlsx]Tabelle1'!$B$21:$B$23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7-416D-8BDB-E5841A240A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8193520"/>
        <c:axId val="308195600"/>
      </c:barChart>
      <c:catAx>
        <c:axId val="30819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8195600"/>
        <c:crosses val="autoZero"/>
        <c:auto val="1"/>
        <c:lblAlgn val="ctr"/>
        <c:lblOffset val="100"/>
        <c:noMultiLvlLbl val="0"/>
      </c:catAx>
      <c:valAx>
        <c:axId val="30819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 dirty="0"/>
                  <a:t>Absolute Häufigkeit</a:t>
                </a:r>
              </a:p>
            </c:rich>
          </c:tx>
          <c:layout>
            <c:manualLayout>
              <c:xMode val="edge"/>
              <c:yMode val="edge"/>
              <c:x val="0.6023364287131322"/>
              <c:y val="0.92333426247332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819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3058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10-4339-ABD7-0316DD23CD21}"/>
              </c:ext>
            </c:extLst>
          </c:dPt>
          <c:dPt>
            <c:idx val="6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10-4339-ABD7-0316DD23CD21}"/>
              </c:ext>
            </c:extLst>
          </c:dPt>
          <c:dPt>
            <c:idx val="7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10-4339-ABD7-0316DD23CD21}"/>
              </c:ext>
            </c:extLst>
          </c:dPt>
          <c:dPt>
            <c:idx val="8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10-4339-ABD7-0316DD23CD21}"/>
              </c:ext>
            </c:extLst>
          </c:dPt>
          <c:dPt>
            <c:idx val="9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10-4339-ABD7-0316DD23CD21}"/>
              </c:ext>
            </c:extLst>
          </c:dPt>
          <c:dPt>
            <c:idx val="10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10-4339-ABD7-0316DD23CD21}"/>
              </c:ext>
            </c:extLst>
          </c:dPt>
          <c:dPt>
            <c:idx val="11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10-4339-ABD7-0316DD23CD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Tabelle1!$A$36:$A$47</c:f>
              <c:strCache>
                <c:ptCount val="12"/>
                <c:pt idx="1">
                  <c:v>Unterstützung bei der Wohnungssuche</c:v>
                </c:pt>
                <c:pt idx="2">
                  <c:v>Starthilfe für ein neu gegründetes Unternehmen</c:v>
                </c:pt>
                <c:pt idx="3">
                  <c:v>Einem Verein beitreten</c:v>
                </c:pt>
                <c:pt idx="4">
                  <c:v>Neue Freizeitbeschäftigung</c:v>
                </c:pt>
                <c:pt idx="5">
                  <c:v>Teil einer Gruppe sein</c:v>
                </c:pt>
                <c:pt idx="6">
                  <c:v>Bekannte Persönlichkeiten kennenlernen</c:v>
                </c:pt>
                <c:pt idx="7">
                  <c:v>Eigenen Bekanntheitsgrad erhöhen</c:v>
                </c:pt>
                <c:pt idx="8">
                  <c:v>Eigenes Engagement einbringen</c:v>
                </c:pt>
                <c:pt idx="9">
                  <c:v>Zeit mit Tiroler/innen</c:v>
                </c:pt>
                <c:pt idx="10">
                  <c:v>Neue Leute kennenlernen</c:v>
                </c:pt>
                <c:pt idx="11">
                  <c:v>Persönliches Netzwerk in Wien erweitern</c:v>
                </c:pt>
              </c:strCache>
            </c:strRef>
          </c:cat>
          <c:val>
            <c:numRef>
              <c:f>Tabelle1!$B$36:$B$47</c:f>
              <c:numCache>
                <c:formatCode>General</c:formatCode>
                <c:ptCount val="12"/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12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55</c:v>
                </c:pt>
                <c:pt idx="10">
                  <c:v>77</c:v>
                </c:pt>
                <c:pt idx="1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10-4339-ABD7-0316DD23CD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320812447"/>
        <c:axId val="1320811615"/>
      </c:barChart>
      <c:catAx>
        <c:axId val="132081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0811615"/>
        <c:crosses val="autoZero"/>
        <c:auto val="1"/>
        <c:lblAlgn val="ctr"/>
        <c:lblOffset val="100"/>
        <c:noMultiLvlLbl val="0"/>
      </c:catAx>
      <c:valAx>
        <c:axId val="132081161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 dirty="0"/>
                  <a:t>Absolute</a:t>
                </a:r>
                <a:r>
                  <a:rPr lang="de-AT" sz="1200" baseline="0" dirty="0"/>
                  <a:t> Häufigkeit der abgegebenen Antworten (n=128)</a:t>
                </a:r>
                <a:endParaRPr lang="de-AT" sz="1200" dirty="0"/>
              </a:p>
            </c:rich>
          </c:tx>
          <c:layout>
            <c:manualLayout>
              <c:xMode val="edge"/>
              <c:yMode val="edge"/>
              <c:x val="0.47615323869686343"/>
              <c:y val="0.94626658263117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081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89123518651081E-2"/>
          <c:y val="3.7218822269471236E-2"/>
          <c:w val="0.62944404676688137"/>
          <c:h val="0.864709172073328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'[Grafiken Report.xlsx]Tabelle1'!$B$42</c:f>
              <c:strCache>
                <c:ptCount val="1"/>
                <c:pt idx="0">
                  <c:v>Sehr zufrieden</c:v>
                </c:pt>
              </c:strCache>
            </c:strRef>
          </c:tx>
          <c:spPr>
            <a:solidFill>
              <a:srgbClr val="003058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Report.xlsx]Tabelle1'!$A$43:$A$44</c:f>
              <c:strCache>
                <c:ptCount val="2"/>
                <c:pt idx="0">
                  <c:v>Generelle Aktivitäten (n=126)</c:v>
                </c:pt>
                <c:pt idx="1">
                  <c:v>Virtuelle Aktivitäten (n=117)</c:v>
                </c:pt>
              </c:strCache>
            </c:strRef>
          </c:cat>
          <c:val>
            <c:numRef>
              <c:f>'[Grafiken Report.xlsx]Tabelle1'!$B$43:$B$44</c:f>
              <c:numCache>
                <c:formatCode>General</c:formatCode>
                <c:ptCount val="2"/>
                <c:pt idx="0">
                  <c:v>84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B-493F-9128-146A871DCF3F}"/>
            </c:ext>
          </c:extLst>
        </c:ser>
        <c:ser>
          <c:idx val="1"/>
          <c:order val="1"/>
          <c:tx>
            <c:strRef>
              <c:f>'[Grafiken Report.xlsx]Tabelle1'!$C$42</c:f>
              <c:strCache>
                <c:ptCount val="1"/>
                <c:pt idx="0">
                  <c:v>Eher zufrieden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Report.xlsx]Tabelle1'!$A$43:$A$44</c:f>
              <c:strCache>
                <c:ptCount val="2"/>
                <c:pt idx="0">
                  <c:v>Generelle Aktivitäten (n=126)</c:v>
                </c:pt>
                <c:pt idx="1">
                  <c:v>Virtuelle Aktivitäten (n=117)</c:v>
                </c:pt>
              </c:strCache>
            </c:strRef>
          </c:cat>
          <c:val>
            <c:numRef>
              <c:f>'[Grafiken Report.xlsx]Tabelle1'!$C$43:$C$44</c:f>
              <c:numCache>
                <c:formatCode>General</c:formatCode>
                <c:ptCount val="2"/>
                <c:pt idx="0">
                  <c:v>36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B-493F-9128-146A871DCF3F}"/>
            </c:ext>
          </c:extLst>
        </c:ser>
        <c:ser>
          <c:idx val="2"/>
          <c:order val="2"/>
          <c:tx>
            <c:strRef>
              <c:f>'[Grafiken Report.xlsx]Tabelle1'!$D$42</c:f>
              <c:strCache>
                <c:ptCount val="1"/>
                <c:pt idx="0">
                  <c:v>Weniger zufrieden oder unzufrieden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Report.xlsx]Tabelle1'!$A$43:$A$44</c:f>
              <c:strCache>
                <c:ptCount val="2"/>
                <c:pt idx="0">
                  <c:v>Generelle Aktivitäten (n=126)</c:v>
                </c:pt>
                <c:pt idx="1">
                  <c:v>Virtuelle Aktivitäten (n=117)</c:v>
                </c:pt>
              </c:strCache>
            </c:strRef>
          </c:cat>
          <c:val>
            <c:numRef>
              <c:f>'[Grafiken Report.xlsx]Tabelle1'!$D$43:$D$44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A-445E-BE87-21DBA0722F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233556351"/>
        <c:axId val="1233557183"/>
      </c:barChart>
      <c:catAx>
        <c:axId val="1233556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3557183"/>
        <c:crosses val="autoZero"/>
        <c:auto val="1"/>
        <c:lblAlgn val="ctr"/>
        <c:lblOffset val="100"/>
        <c:noMultiLvlLbl val="0"/>
      </c:catAx>
      <c:valAx>
        <c:axId val="123355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/>
                  <a:t>Relative</a:t>
                </a:r>
                <a:r>
                  <a:rPr lang="de-AT" sz="1200" baseline="0"/>
                  <a:t> Häufigkeit</a:t>
                </a:r>
                <a:endParaRPr lang="de-AT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355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64529149765365"/>
          <c:y val="0.396184718806814"/>
          <c:w val="0.28835470850234629"/>
          <c:h val="0.20763032460896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3058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0A-4AD3-952F-1A2EA7E1D2E5}"/>
              </c:ext>
            </c:extLst>
          </c:dPt>
          <c:dPt>
            <c:idx val="2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0A-4AD3-952F-1A2EA7E1D2E5}"/>
              </c:ext>
            </c:extLst>
          </c:dPt>
          <c:dPt>
            <c:idx val="3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A-4AD3-952F-1A2EA7E1D2E5}"/>
              </c:ext>
            </c:extLst>
          </c:dPt>
          <c:dPt>
            <c:idx val="4"/>
            <c:invertIfNegative val="0"/>
            <c:bubble3D val="0"/>
            <c:spPr>
              <a:solidFill>
                <a:srgbClr val="003058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0A-4AD3-952F-1A2EA7E1D2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'[Grafiken Report.xlsx]Tabelle1'!$A$65:$A$69</c:f>
              <c:strCache>
                <c:ptCount val="5"/>
                <c:pt idx="0">
                  <c:v>Geselliges Beisammensein</c:v>
                </c:pt>
                <c:pt idx="1">
                  <c:v>Businesskontakte/Networking</c:v>
                </c:pt>
                <c:pt idx="2">
                  <c:v>Außergewöhnliche Locations</c:v>
                </c:pt>
                <c:pt idx="3">
                  <c:v>Vielfältiges Programm</c:v>
                </c:pt>
                <c:pt idx="4">
                  <c:v>Fachvorträge/Podiumsdiskussionen</c:v>
                </c:pt>
              </c:strCache>
            </c:strRef>
          </c:cat>
          <c:val>
            <c:numRef>
              <c:f>'[Grafiken Report.xlsx]Tabelle1'!$B$65:$B$69</c:f>
              <c:numCache>
                <c:formatCode>General</c:formatCode>
                <c:ptCount val="5"/>
                <c:pt idx="0">
                  <c:v>43</c:v>
                </c:pt>
                <c:pt idx="1">
                  <c:v>49</c:v>
                </c:pt>
                <c:pt idx="2">
                  <c:v>51</c:v>
                </c:pt>
                <c:pt idx="3">
                  <c:v>52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0A-4AD3-952F-1A2EA7E1D2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52479760"/>
        <c:axId val="352477264"/>
      </c:barChart>
      <c:catAx>
        <c:axId val="35247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2477264"/>
        <c:crosses val="autoZero"/>
        <c:auto val="1"/>
        <c:lblAlgn val="ctr"/>
        <c:lblOffset val="100"/>
        <c:noMultiLvlLbl val="0"/>
      </c:catAx>
      <c:valAx>
        <c:axId val="35247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200" dirty="0"/>
                  <a:t>Absolute Häufigkeiten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247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6920782629442"/>
          <c:y val="6.8116765175909588E-2"/>
          <c:w val="0.66335540443808161"/>
          <c:h val="0.77261876946402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Tabelle1!$B$12</c:f>
              <c:strCache>
                <c:ptCount val="1"/>
                <c:pt idx="0">
                  <c:v>Sehr zufrieden</c:v>
                </c:pt>
              </c:strCache>
            </c:strRef>
          </c:tx>
          <c:spPr>
            <a:solidFill>
              <a:srgbClr val="003058"/>
            </a:solidFill>
            <a:ln>
              <a:solidFill>
                <a:schemeClr val="accent1">
                  <a:alpha val="96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Tabelle1!$A$13:$A$15</c:f>
              <c:strCache>
                <c:ptCount val="3"/>
                <c:pt idx="0">
                  <c:v>Weniger als 1-3 Jahre</c:v>
                </c:pt>
                <c:pt idx="1">
                  <c:v>4-6 Jahre</c:v>
                </c:pt>
                <c:pt idx="2">
                  <c:v>7 Jahre oder länger</c:v>
                </c:pt>
              </c:strCache>
            </c:strRef>
          </c:cat>
          <c:val>
            <c:numRef>
              <c:f>Tabelle1!$B$13:$B$15</c:f>
              <c:numCache>
                <c:formatCode>General</c:formatCode>
                <c:ptCount val="3"/>
                <c:pt idx="0">
                  <c:v>33</c:v>
                </c:pt>
                <c:pt idx="1">
                  <c:v>25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D1A-82F8-FD57AB88655B}"/>
            </c:ext>
          </c:extLst>
        </c:ser>
        <c:ser>
          <c:idx val="1"/>
          <c:order val="1"/>
          <c:tx>
            <c:strRef>
              <c:f>Tabelle1!$C$12</c:f>
              <c:strCache>
                <c:ptCount val="1"/>
                <c:pt idx="0">
                  <c:v>Eher zufrieden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Tabelle1!$A$13:$A$15</c:f>
              <c:strCache>
                <c:ptCount val="3"/>
                <c:pt idx="0">
                  <c:v>Weniger als 1-3 Jahre</c:v>
                </c:pt>
                <c:pt idx="1">
                  <c:v>4-6 Jahre</c:v>
                </c:pt>
                <c:pt idx="2">
                  <c:v>7 Jahre oder länger</c:v>
                </c:pt>
              </c:strCache>
            </c:strRef>
          </c:cat>
          <c:val>
            <c:numRef>
              <c:f>Tabelle1!$C$13:$C$15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1-4D1A-82F8-FD57AB88655B}"/>
            </c:ext>
          </c:extLst>
        </c:ser>
        <c:ser>
          <c:idx val="2"/>
          <c:order val="2"/>
          <c:tx>
            <c:strRef>
              <c:f>Tabelle1!$D$12</c:f>
              <c:strCache>
                <c:ptCount val="1"/>
                <c:pt idx="0">
                  <c:v>Weniger zufrieden oder unzufrieden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Tabelle1!$A$13:$A$15</c:f>
              <c:strCache>
                <c:ptCount val="3"/>
                <c:pt idx="0">
                  <c:v>Weniger als 1-3 Jahre</c:v>
                </c:pt>
                <c:pt idx="1">
                  <c:v>4-6 Jahre</c:v>
                </c:pt>
                <c:pt idx="2">
                  <c:v>7 Jahre oder länger</c:v>
                </c:pt>
              </c:strCache>
            </c:strRef>
          </c:cat>
          <c:val>
            <c:numRef>
              <c:f>Tabelle1!$D$13:$D$15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F1-4D1A-82F8-FD57AB886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371524944"/>
        <c:axId val="371527024"/>
      </c:barChart>
      <c:catAx>
        <c:axId val="37152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400"/>
                  <a:t>Dauer der Mitgliedschaft</a:t>
                </a:r>
              </a:p>
            </c:rich>
          </c:tx>
          <c:layout>
            <c:manualLayout>
              <c:xMode val="edge"/>
              <c:yMode val="edge"/>
              <c:x val="0.32330492985034254"/>
              <c:y val="0.928775276329895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1527024"/>
        <c:crosses val="autoZero"/>
        <c:auto val="1"/>
        <c:lblAlgn val="ctr"/>
        <c:lblOffset val="100"/>
        <c:noMultiLvlLbl val="0"/>
      </c:catAx>
      <c:valAx>
        <c:axId val="371527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Relative Häufigkeit</a:t>
                </a:r>
              </a:p>
            </c:rich>
          </c:tx>
          <c:layout>
            <c:manualLayout>
              <c:xMode val="edge"/>
              <c:yMode val="edge"/>
              <c:x val="2.4898989898989896E-2"/>
              <c:y val="0.31250342398243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152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96739043983141"/>
          <c:y val="0.33618708124987418"/>
          <c:w val="0.23872304959094598"/>
          <c:h val="0.325706997892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3058"/>
            </a:solidFill>
          </c:spPr>
          <c:dPt>
            <c:idx val="0"/>
            <c:bubble3D val="0"/>
            <c:spPr>
              <a:solidFill>
                <a:srgbClr val="0030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84-4816-B2EA-291AEA02F459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84-4816-B2EA-291AEA02F459}"/>
              </c:ext>
            </c:extLst>
          </c:dPt>
          <c:dLbls>
            <c:dLbl>
              <c:idx val="0"/>
              <c:layout>
                <c:manualLayout>
                  <c:x val="6.0200953562975092E-2"/>
                  <c:y val="-5.82375871655096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4-4816-B2EA-291AEA02F459}"/>
                </c:ext>
              </c:extLst>
            </c:dLbl>
            <c:dLbl>
              <c:idx val="1"/>
              <c:layout>
                <c:manualLayout>
                  <c:x val="2.979002624671916E-2"/>
                  <c:y val="-3.043687586388979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4-4816-B2EA-291AEA02F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'[Grafiken Report.xlsx]Tabelle1'!$A$81:$A$82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'[Grafiken Report.xlsx]Tabelle1'!$B$81:$B$82</c:f>
              <c:numCache>
                <c:formatCode>0%</c:formatCode>
                <c:ptCount val="2"/>
                <c:pt idx="0">
                  <c:v>0.872</c:v>
                </c:pt>
                <c:pt idx="1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4-4816-B2EA-291AEA02F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30467292684708"/>
          <c:y val="0.41328854651342795"/>
          <c:w val="0.14640598444977543"/>
          <c:h val="0.17395484551782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65F3D-7718-4E2C-B22E-DB75199F57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FB9EC48-D8A8-4B98-BF65-CDAAF27B70C7}">
      <dgm:prSet phldrT="[Text]" custT="1"/>
      <dgm:spPr/>
      <dgm:t>
        <a:bodyPr/>
        <a:lstStyle/>
        <a:p>
          <a:r>
            <a:rPr lang="de-AT" sz="2200" dirty="0"/>
            <a:t>Quantitative Erhebung</a:t>
          </a:r>
        </a:p>
      </dgm:t>
    </dgm:pt>
    <dgm:pt modelId="{2824EFCD-DAD6-46E7-BA53-22F02126CAEE}" type="parTrans" cxnId="{3E5E3677-80F5-41A0-9CBF-88D20B15069D}">
      <dgm:prSet/>
      <dgm:spPr/>
      <dgm:t>
        <a:bodyPr/>
        <a:lstStyle/>
        <a:p>
          <a:endParaRPr lang="de-AT"/>
        </a:p>
      </dgm:t>
    </dgm:pt>
    <dgm:pt modelId="{69403612-046E-42D8-9E2F-82653D8A743D}" type="sibTrans" cxnId="{3E5E3677-80F5-41A0-9CBF-88D20B15069D}">
      <dgm:prSet/>
      <dgm:spPr/>
      <dgm:t>
        <a:bodyPr/>
        <a:lstStyle/>
        <a:p>
          <a:endParaRPr lang="de-AT"/>
        </a:p>
      </dgm:t>
    </dgm:pt>
    <dgm:pt modelId="{C7EDEC87-2B16-4CE7-88DA-CA3D7EEE38C2}">
      <dgm:prSet phldrT="[Text]" custT="1"/>
      <dgm:spPr/>
      <dgm:t>
        <a:bodyPr/>
        <a:lstStyle/>
        <a:p>
          <a:r>
            <a:rPr lang="de-AT" sz="2200" dirty="0"/>
            <a:t>Webbasierter, standardisierter Fragebogen</a:t>
          </a:r>
        </a:p>
      </dgm:t>
    </dgm:pt>
    <dgm:pt modelId="{E0E56DBF-3363-4296-9AE1-94E60615F499}" type="parTrans" cxnId="{17680CF0-8DF6-43FE-BB15-5BE5DE03619C}">
      <dgm:prSet/>
      <dgm:spPr/>
      <dgm:t>
        <a:bodyPr/>
        <a:lstStyle/>
        <a:p>
          <a:endParaRPr lang="de-AT"/>
        </a:p>
      </dgm:t>
    </dgm:pt>
    <dgm:pt modelId="{D27BDBEA-2048-4A1F-8386-5B6AB01318C8}" type="sibTrans" cxnId="{17680CF0-8DF6-43FE-BB15-5BE5DE03619C}">
      <dgm:prSet/>
      <dgm:spPr/>
      <dgm:t>
        <a:bodyPr/>
        <a:lstStyle/>
        <a:p>
          <a:endParaRPr lang="de-AT"/>
        </a:p>
      </dgm:t>
    </dgm:pt>
    <dgm:pt modelId="{65FC6186-CEAF-464F-A491-26EAA22342BB}">
      <dgm:prSet phldrT="[Text]" custT="1"/>
      <dgm:spPr/>
      <dgm:t>
        <a:bodyPr/>
        <a:lstStyle/>
        <a:p>
          <a:r>
            <a:rPr lang="de-AT" sz="2200" dirty="0"/>
            <a:t>Grundgesamtheit: 507 Mitglieder</a:t>
          </a:r>
        </a:p>
      </dgm:t>
    </dgm:pt>
    <dgm:pt modelId="{D34B23B1-37D7-408E-8538-359E12B03E75}" type="parTrans" cxnId="{377CF426-4F9D-4CFC-A594-931B276DA5F8}">
      <dgm:prSet/>
      <dgm:spPr/>
      <dgm:t>
        <a:bodyPr/>
        <a:lstStyle/>
        <a:p>
          <a:endParaRPr lang="de-AT"/>
        </a:p>
      </dgm:t>
    </dgm:pt>
    <dgm:pt modelId="{9EEB224A-E69A-43F6-8B8B-EA99B6A04780}" type="sibTrans" cxnId="{377CF426-4F9D-4CFC-A594-931B276DA5F8}">
      <dgm:prSet/>
      <dgm:spPr/>
      <dgm:t>
        <a:bodyPr/>
        <a:lstStyle/>
        <a:p>
          <a:endParaRPr lang="de-AT"/>
        </a:p>
      </dgm:t>
    </dgm:pt>
    <dgm:pt modelId="{53DC2C89-303C-434B-B4C5-4E9F166FE62B}">
      <dgm:prSet phldrT="[Text]" custT="1"/>
      <dgm:spPr/>
      <dgm:t>
        <a:bodyPr/>
        <a:lstStyle/>
        <a:p>
          <a:r>
            <a:rPr lang="de-AT" sz="2200" dirty="0"/>
            <a:t>Offene und geschlossene Fragen/ Einfach- und Mehrfachantworten</a:t>
          </a:r>
        </a:p>
      </dgm:t>
    </dgm:pt>
    <dgm:pt modelId="{5B460E97-81C6-4553-BDF4-7BE75B823134}" type="parTrans" cxnId="{F3ACABA2-849D-450D-85DF-4390ACEADF27}">
      <dgm:prSet/>
      <dgm:spPr/>
      <dgm:t>
        <a:bodyPr/>
        <a:lstStyle/>
        <a:p>
          <a:endParaRPr lang="de-AT"/>
        </a:p>
      </dgm:t>
    </dgm:pt>
    <dgm:pt modelId="{81662008-5A00-4FE8-854D-98E128D6D349}" type="sibTrans" cxnId="{F3ACABA2-849D-450D-85DF-4390ACEADF27}">
      <dgm:prSet/>
      <dgm:spPr/>
      <dgm:t>
        <a:bodyPr/>
        <a:lstStyle/>
        <a:p>
          <a:endParaRPr lang="de-AT"/>
        </a:p>
      </dgm:t>
    </dgm:pt>
    <dgm:pt modelId="{7FF5BE84-7426-40A1-95F5-B9C4D8C5D6D0}">
      <dgm:prSet phldrT="[Text]" custT="1"/>
      <dgm:spPr/>
      <dgm:t>
        <a:bodyPr/>
        <a:lstStyle/>
        <a:p>
          <a:r>
            <a:rPr lang="de-AT" sz="2200" dirty="0"/>
            <a:t>Auswertung: </a:t>
          </a:r>
          <a:br>
            <a:rPr lang="de-AT" sz="2200" dirty="0"/>
          </a:br>
          <a:r>
            <a:rPr lang="de-AT" sz="2200" dirty="0"/>
            <a:t>SPSS </a:t>
          </a:r>
          <a:r>
            <a:rPr lang="de-AT" sz="2200" dirty="0" err="1"/>
            <a:t>Statistics</a:t>
          </a:r>
          <a:r>
            <a:rPr lang="de-AT" sz="2200" dirty="0"/>
            <a:t> und Microsoft Excel</a:t>
          </a:r>
        </a:p>
      </dgm:t>
    </dgm:pt>
    <dgm:pt modelId="{610F3FA0-CC67-4063-B4F7-85D103D0F1DD}" type="parTrans" cxnId="{3486581B-52D3-42C3-BEE3-07A0F765B5D5}">
      <dgm:prSet/>
      <dgm:spPr/>
      <dgm:t>
        <a:bodyPr/>
        <a:lstStyle/>
        <a:p>
          <a:endParaRPr lang="de-AT"/>
        </a:p>
      </dgm:t>
    </dgm:pt>
    <dgm:pt modelId="{B824FC1F-CC50-4CC0-960C-50F1E96091C7}" type="sibTrans" cxnId="{3486581B-52D3-42C3-BEE3-07A0F765B5D5}">
      <dgm:prSet/>
      <dgm:spPr/>
      <dgm:t>
        <a:bodyPr/>
        <a:lstStyle/>
        <a:p>
          <a:endParaRPr lang="de-AT"/>
        </a:p>
      </dgm:t>
    </dgm:pt>
    <dgm:pt modelId="{4494502B-913B-410E-9178-0132C68EE746}" type="pres">
      <dgm:prSet presAssocID="{8ED65F3D-7718-4E2C-B22E-DB75199F575D}" presName="diagram" presStyleCnt="0">
        <dgm:presLayoutVars>
          <dgm:dir/>
          <dgm:resizeHandles val="exact"/>
        </dgm:presLayoutVars>
      </dgm:prSet>
      <dgm:spPr/>
    </dgm:pt>
    <dgm:pt modelId="{1CF5A349-5A56-4ED3-A602-F27DA6FFF600}" type="pres">
      <dgm:prSet presAssocID="{8FB9EC48-D8A8-4B98-BF65-CDAAF27B70C7}" presName="node" presStyleLbl="node1" presStyleIdx="0" presStyleCnt="5">
        <dgm:presLayoutVars>
          <dgm:bulletEnabled val="1"/>
        </dgm:presLayoutVars>
      </dgm:prSet>
      <dgm:spPr/>
    </dgm:pt>
    <dgm:pt modelId="{7F4AD72C-F8A5-44C4-A2D0-8F0C0E8B2506}" type="pres">
      <dgm:prSet presAssocID="{69403612-046E-42D8-9E2F-82653D8A743D}" presName="sibTrans" presStyleCnt="0"/>
      <dgm:spPr/>
    </dgm:pt>
    <dgm:pt modelId="{FFD0409C-8732-407C-8202-8752F7DF115A}" type="pres">
      <dgm:prSet presAssocID="{C7EDEC87-2B16-4CE7-88DA-CA3D7EEE38C2}" presName="node" presStyleLbl="node1" presStyleIdx="1" presStyleCnt="5">
        <dgm:presLayoutVars>
          <dgm:bulletEnabled val="1"/>
        </dgm:presLayoutVars>
      </dgm:prSet>
      <dgm:spPr/>
    </dgm:pt>
    <dgm:pt modelId="{BDFBA198-4293-43C5-8D1B-6CD58E571765}" type="pres">
      <dgm:prSet presAssocID="{D27BDBEA-2048-4A1F-8386-5B6AB01318C8}" presName="sibTrans" presStyleCnt="0"/>
      <dgm:spPr/>
    </dgm:pt>
    <dgm:pt modelId="{73A2E0D7-A9C0-48B5-A4E3-1A962DC0247B}" type="pres">
      <dgm:prSet presAssocID="{65FC6186-CEAF-464F-A491-26EAA22342BB}" presName="node" presStyleLbl="node1" presStyleIdx="2" presStyleCnt="5">
        <dgm:presLayoutVars>
          <dgm:bulletEnabled val="1"/>
        </dgm:presLayoutVars>
      </dgm:prSet>
      <dgm:spPr/>
    </dgm:pt>
    <dgm:pt modelId="{0521B3B0-E461-4754-82F3-06F9A705E850}" type="pres">
      <dgm:prSet presAssocID="{9EEB224A-E69A-43F6-8B8B-EA99B6A04780}" presName="sibTrans" presStyleCnt="0"/>
      <dgm:spPr/>
    </dgm:pt>
    <dgm:pt modelId="{BBB87889-23B8-43E6-9473-BC550C9FDFDA}" type="pres">
      <dgm:prSet presAssocID="{53DC2C89-303C-434B-B4C5-4E9F166FE62B}" presName="node" presStyleLbl="node1" presStyleIdx="3" presStyleCnt="5">
        <dgm:presLayoutVars>
          <dgm:bulletEnabled val="1"/>
        </dgm:presLayoutVars>
      </dgm:prSet>
      <dgm:spPr/>
    </dgm:pt>
    <dgm:pt modelId="{F4DFCBA4-EF5D-4B03-B757-84A67D521886}" type="pres">
      <dgm:prSet presAssocID="{81662008-5A00-4FE8-854D-98E128D6D349}" presName="sibTrans" presStyleCnt="0"/>
      <dgm:spPr/>
    </dgm:pt>
    <dgm:pt modelId="{8ED8B9D0-8663-4445-85B7-C4D113C0011C}" type="pres">
      <dgm:prSet presAssocID="{7FF5BE84-7426-40A1-95F5-B9C4D8C5D6D0}" presName="node" presStyleLbl="node1" presStyleIdx="4" presStyleCnt="5">
        <dgm:presLayoutVars>
          <dgm:bulletEnabled val="1"/>
        </dgm:presLayoutVars>
      </dgm:prSet>
      <dgm:spPr/>
    </dgm:pt>
  </dgm:ptLst>
  <dgm:cxnLst>
    <dgm:cxn modelId="{FC077A0A-7759-47B1-87FA-342680BEADA6}" type="presOf" srcId="{8FB9EC48-D8A8-4B98-BF65-CDAAF27B70C7}" destId="{1CF5A349-5A56-4ED3-A602-F27DA6FFF600}" srcOrd="0" destOrd="0" presId="urn:microsoft.com/office/officeart/2005/8/layout/default"/>
    <dgm:cxn modelId="{38347E10-AEE2-4553-9DEB-93AAA4CD2C9D}" type="presOf" srcId="{65FC6186-CEAF-464F-A491-26EAA22342BB}" destId="{73A2E0D7-A9C0-48B5-A4E3-1A962DC0247B}" srcOrd="0" destOrd="0" presId="urn:microsoft.com/office/officeart/2005/8/layout/default"/>
    <dgm:cxn modelId="{3486581B-52D3-42C3-BEE3-07A0F765B5D5}" srcId="{8ED65F3D-7718-4E2C-B22E-DB75199F575D}" destId="{7FF5BE84-7426-40A1-95F5-B9C4D8C5D6D0}" srcOrd="4" destOrd="0" parTransId="{610F3FA0-CC67-4063-B4F7-85D103D0F1DD}" sibTransId="{B824FC1F-CC50-4CC0-960C-50F1E96091C7}"/>
    <dgm:cxn modelId="{377CF426-4F9D-4CFC-A594-931B276DA5F8}" srcId="{8ED65F3D-7718-4E2C-B22E-DB75199F575D}" destId="{65FC6186-CEAF-464F-A491-26EAA22342BB}" srcOrd="2" destOrd="0" parTransId="{D34B23B1-37D7-408E-8538-359E12B03E75}" sibTransId="{9EEB224A-E69A-43F6-8B8B-EA99B6A04780}"/>
    <dgm:cxn modelId="{BA26E92E-0F06-43AC-A518-BB15E62FE9CF}" type="presOf" srcId="{53DC2C89-303C-434B-B4C5-4E9F166FE62B}" destId="{BBB87889-23B8-43E6-9473-BC550C9FDFDA}" srcOrd="0" destOrd="0" presId="urn:microsoft.com/office/officeart/2005/8/layout/default"/>
    <dgm:cxn modelId="{76862D41-5AA5-47F6-AF4D-7FD199EF5DF4}" type="presOf" srcId="{7FF5BE84-7426-40A1-95F5-B9C4D8C5D6D0}" destId="{8ED8B9D0-8663-4445-85B7-C4D113C0011C}" srcOrd="0" destOrd="0" presId="urn:microsoft.com/office/officeart/2005/8/layout/default"/>
    <dgm:cxn modelId="{A1E79841-076E-488B-95D5-F4AB7ECB9581}" type="presOf" srcId="{C7EDEC87-2B16-4CE7-88DA-CA3D7EEE38C2}" destId="{FFD0409C-8732-407C-8202-8752F7DF115A}" srcOrd="0" destOrd="0" presId="urn:microsoft.com/office/officeart/2005/8/layout/default"/>
    <dgm:cxn modelId="{3E5E3677-80F5-41A0-9CBF-88D20B15069D}" srcId="{8ED65F3D-7718-4E2C-B22E-DB75199F575D}" destId="{8FB9EC48-D8A8-4B98-BF65-CDAAF27B70C7}" srcOrd="0" destOrd="0" parTransId="{2824EFCD-DAD6-46E7-BA53-22F02126CAEE}" sibTransId="{69403612-046E-42D8-9E2F-82653D8A743D}"/>
    <dgm:cxn modelId="{D31AD382-19CB-4598-924B-DFCB249EDAAE}" type="presOf" srcId="{8ED65F3D-7718-4E2C-B22E-DB75199F575D}" destId="{4494502B-913B-410E-9178-0132C68EE746}" srcOrd="0" destOrd="0" presId="urn:microsoft.com/office/officeart/2005/8/layout/default"/>
    <dgm:cxn modelId="{F3ACABA2-849D-450D-85DF-4390ACEADF27}" srcId="{8ED65F3D-7718-4E2C-B22E-DB75199F575D}" destId="{53DC2C89-303C-434B-B4C5-4E9F166FE62B}" srcOrd="3" destOrd="0" parTransId="{5B460E97-81C6-4553-BDF4-7BE75B823134}" sibTransId="{81662008-5A00-4FE8-854D-98E128D6D349}"/>
    <dgm:cxn modelId="{17680CF0-8DF6-43FE-BB15-5BE5DE03619C}" srcId="{8ED65F3D-7718-4E2C-B22E-DB75199F575D}" destId="{C7EDEC87-2B16-4CE7-88DA-CA3D7EEE38C2}" srcOrd="1" destOrd="0" parTransId="{E0E56DBF-3363-4296-9AE1-94E60615F499}" sibTransId="{D27BDBEA-2048-4A1F-8386-5B6AB01318C8}"/>
    <dgm:cxn modelId="{A645D716-7936-49BB-927D-578D5890AE86}" type="presParOf" srcId="{4494502B-913B-410E-9178-0132C68EE746}" destId="{1CF5A349-5A56-4ED3-A602-F27DA6FFF600}" srcOrd="0" destOrd="0" presId="urn:microsoft.com/office/officeart/2005/8/layout/default"/>
    <dgm:cxn modelId="{B3CCD89F-401E-4129-99B2-B8FF87C72F55}" type="presParOf" srcId="{4494502B-913B-410E-9178-0132C68EE746}" destId="{7F4AD72C-F8A5-44C4-A2D0-8F0C0E8B2506}" srcOrd="1" destOrd="0" presId="urn:microsoft.com/office/officeart/2005/8/layout/default"/>
    <dgm:cxn modelId="{9B64D992-4E27-423B-9AD9-D17F6610449F}" type="presParOf" srcId="{4494502B-913B-410E-9178-0132C68EE746}" destId="{FFD0409C-8732-407C-8202-8752F7DF115A}" srcOrd="2" destOrd="0" presId="urn:microsoft.com/office/officeart/2005/8/layout/default"/>
    <dgm:cxn modelId="{434DF521-9ACB-4BDB-A744-CB7038EADE6C}" type="presParOf" srcId="{4494502B-913B-410E-9178-0132C68EE746}" destId="{BDFBA198-4293-43C5-8D1B-6CD58E571765}" srcOrd="3" destOrd="0" presId="urn:microsoft.com/office/officeart/2005/8/layout/default"/>
    <dgm:cxn modelId="{0CE93924-5C94-41DD-9ABD-0A46EA5791C7}" type="presParOf" srcId="{4494502B-913B-410E-9178-0132C68EE746}" destId="{73A2E0D7-A9C0-48B5-A4E3-1A962DC0247B}" srcOrd="4" destOrd="0" presId="urn:microsoft.com/office/officeart/2005/8/layout/default"/>
    <dgm:cxn modelId="{55A67845-D8CF-41BF-B9B5-66D9BCF0874A}" type="presParOf" srcId="{4494502B-913B-410E-9178-0132C68EE746}" destId="{0521B3B0-E461-4754-82F3-06F9A705E850}" srcOrd="5" destOrd="0" presId="urn:microsoft.com/office/officeart/2005/8/layout/default"/>
    <dgm:cxn modelId="{B59FB849-02F0-4769-8D4E-0634E339FE79}" type="presParOf" srcId="{4494502B-913B-410E-9178-0132C68EE746}" destId="{BBB87889-23B8-43E6-9473-BC550C9FDFDA}" srcOrd="6" destOrd="0" presId="urn:microsoft.com/office/officeart/2005/8/layout/default"/>
    <dgm:cxn modelId="{24C4984E-8CDE-4712-9885-AF8DD1BBE96F}" type="presParOf" srcId="{4494502B-913B-410E-9178-0132C68EE746}" destId="{F4DFCBA4-EF5D-4B03-B757-84A67D521886}" srcOrd="7" destOrd="0" presId="urn:microsoft.com/office/officeart/2005/8/layout/default"/>
    <dgm:cxn modelId="{B9753031-1EC0-45C5-911B-124EEBAC3BDA}" type="presParOf" srcId="{4494502B-913B-410E-9178-0132C68EE746}" destId="{8ED8B9D0-8663-4445-85B7-C4D113C001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B8B1B-1B44-4B4F-BE60-CBA7A56537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ED866A4-22CD-4EF6-B8FF-840F0B6689B4}">
      <dgm:prSet phldrT="[Text]"/>
      <dgm:spPr/>
      <dgm:t>
        <a:bodyPr/>
        <a:lstStyle/>
        <a:p>
          <a:r>
            <a:rPr lang="de-AT" dirty="0"/>
            <a:t>Unternehmens-besuche</a:t>
          </a:r>
        </a:p>
      </dgm:t>
    </dgm:pt>
    <dgm:pt modelId="{2B192A2B-08E1-4ECE-811F-7A4C9FB98FD9}" type="parTrans" cxnId="{3B51A88F-2DFC-4B71-A052-C5EA5CB0179F}">
      <dgm:prSet/>
      <dgm:spPr/>
      <dgm:t>
        <a:bodyPr/>
        <a:lstStyle/>
        <a:p>
          <a:endParaRPr lang="de-AT"/>
        </a:p>
      </dgm:t>
    </dgm:pt>
    <dgm:pt modelId="{9F19E236-5629-4529-B364-566980493868}" type="sibTrans" cxnId="{3B51A88F-2DFC-4B71-A052-C5EA5CB0179F}">
      <dgm:prSet/>
      <dgm:spPr/>
      <dgm:t>
        <a:bodyPr/>
        <a:lstStyle/>
        <a:p>
          <a:endParaRPr lang="de-AT"/>
        </a:p>
      </dgm:t>
    </dgm:pt>
    <dgm:pt modelId="{6E01A31E-AD5D-4FB9-B98C-1E5A8B6E4A11}">
      <dgm:prSet phldrT="[Text]"/>
      <dgm:spPr/>
      <dgm:t>
        <a:bodyPr/>
        <a:lstStyle/>
        <a:p>
          <a:r>
            <a:rPr lang="de-AT" dirty="0"/>
            <a:t>Ausflüge und Reisen</a:t>
          </a:r>
        </a:p>
      </dgm:t>
    </dgm:pt>
    <dgm:pt modelId="{081C053E-5E1D-4D5A-A82F-9A8C8F0369E6}" type="parTrans" cxnId="{5088DF5F-9B33-431C-BDBD-82FE3BF8DCB6}">
      <dgm:prSet/>
      <dgm:spPr/>
      <dgm:t>
        <a:bodyPr/>
        <a:lstStyle/>
        <a:p>
          <a:endParaRPr lang="de-AT"/>
        </a:p>
      </dgm:t>
    </dgm:pt>
    <dgm:pt modelId="{786F5520-AC98-4524-803E-242C48A94A8A}" type="sibTrans" cxnId="{5088DF5F-9B33-431C-BDBD-82FE3BF8DCB6}">
      <dgm:prSet/>
      <dgm:spPr/>
      <dgm:t>
        <a:bodyPr/>
        <a:lstStyle/>
        <a:p>
          <a:endParaRPr lang="de-AT"/>
        </a:p>
      </dgm:t>
    </dgm:pt>
    <dgm:pt modelId="{1462BA56-5DA9-434D-B3C2-524BDFA949CE}">
      <dgm:prSet phldrT="[Text]"/>
      <dgm:spPr/>
      <dgm:t>
        <a:bodyPr/>
        <a:lstStyle/>
        <a:p>
          <a:r>
            <a:rPr lang="de-AT" dirty="0"/>
            <a:t>Kulturbesuche</a:t>
          </a:r>
        </a:p>
      </dgm:t>
    </dgm:pt>
    <dgm:pt modelId="{28D8FD9D-AA76-492D-86BB-04E8263306AD}" type="parTrans" cxnId="{D3A4F6F1-EEED-4B54-B129-0F663409F056}">
      <dgm:prSet/>
      <dgm:spPr/>
      <dgm:t>
        <a:bodyPr/>
        <a:lstStyle/>
        <a:p>
          <a:endParaRPr lang="de-AT"/>
        </a:p>
      </dgm:t>
    </dgm:pt>
    <dgm:pt modelId="{722133D8-D674-4EAC-A030-A93AC1DEFE23}" type="sibTrans" cxnId="{D3A4F6F1-EEED-4B54-B129-0F663409F056}">
      <dgm:prSet/>
      <dgm:spPr/>
      <dgm:t>
        <a:bodyPr/>
        <a:lstStyle/>
        <a:p>
          <a:endParaRPr lang="de-AT"/>
        </a:p>
      </dgm:t>
    </dgm:pt>
    <dgm:pt modelId="{F079BEC2-A4A4-46C5-81BE-BB24F9FE1C73}">
      <dgm:prSet phldrT="[Text]"/>
      <dgm:spPr/>
      <dgm:t>
        <a:bodyPr/>
        <a:lstStyle/>
        <a:p>
          <a:r>
            <a:rPr lang="de-AT" dirty="0"/>
            <a:t>Fachvorträge / Diskussionsforen</a:t>
          </a:r>
        </a:p>
      </dgm:t>
    </dgm:pt>
    <dgm:pt modelId="{83CD9699-99D9-421B-B9BA-B5FB549725E3}" type="parTrans" cxnId="{D1591782-2AE0-4492-A2BE-5B72225CA339}">
      <dgm:prSet/>
      <dgm:spPr/>
      <dgm:t>
        <a:bodyPr/>
        <a:lstStyle/>
        <a:p>
          <a:endParaRPr lang="de-AT"/>
        </a:p>
      </dgm:t>
    </dgm:pt>
    <dgm:pt modelId="{3F3ED63C-DF10-4AAF-8224-1F7570B386E3}" type="sibTrans" cxnId="{D1591782-2AE0-4492-A2BE-5B72225CA339}">
      <dgm:prSet/>
      <dgm:spPr/>
      <dgm:t>
        <a:bodyPr/>
        <a:lstStyle/>
        <a:p>
          <a:endParaRPr lang="de-AT"/>
        </a:p>
      </dgm:t>
    </dgm:pt>
    <dgm:pt modelId="{CD93F23F-3AFF-48B7-980B-1A07672D2C10}">
      <dgm:prSet phldrT="[Text]"/>
      <dgm:spPr/>
      <dgm:t>
        <a:bodyPr/>
        <a:lstStyle/>
        <a:p>
          <a:r>
            <a:rPr lang="de-AT" dirty="0"/>
            <a:t>Hybridformate</a:t>
          </a:r>
        </a:p>
      </dgm:t>
    </dgm:pt>
    <dgm:pt modelId="{39B80C62-2A0D-4FB4-88D3-FA07EDD2F33D}" type="parTrans" cxnId="{C10EA8CE-4D84-45CC-A05D-AD2D78FC67B8}">
      <dgm:prSet/>
      <dgm:spPr/>
      <dgm:t>
        <a:bodyPr/>
        <a:lstStyle/>
        <a:p>
          <a:endParaRPr lang="de-AT"/>
        </a:p>
      </dgm:t>
    </dgm:pt>
    <dgm:pt modelId="{A464C0FA-BD89-4BF8-8783-A0D15C36263B}" type="sibTrans" cxnId="{C10EA8CE-4D84-45CC-A05D-AD2D78FC67B8}">
      <dgm:prSet/>
      <dgm:spPr/>
      <dgm:t>
        <a:bodyPr/>
        <a:lstStyle/>
        <a:p>
          <a:endParaRPr lang="de-AT"/>
        </a:p>
      </dgm:t>
    </dgm:pt>
    <dgm:pt modelId="{2335190D-E145-405D-829A-0C76AE2CD064}">
      <dgm:prSet phldrT="[Text]"/>
      <dgm:spPr/>
      <dgm:t>
        <a:bodyPr/>
        <a:lstStyle/>
        <a:p>
          <a:r>
            <a:rPr lang="de-AT" dirty="0"/>
            <a:t>Sportaktivitäten</a:t>
          </a:r>
        </a:p>
      </dgm:t>
    </dgm:pt>
    <dgm:pt modelId="{AA38524C-73C2-43F8-A21F-9353530638AA}" type="parTrans" cxnId="{968E29FF-0FEF-4CA4-9242-07D2CCC31518}">
      <dgm:prSet/>
      <dgm:spPr/>
      <dgm:t>
        <a:bodyPr/>
        <a:lstStyle/>
        <a:p>
          <a:endParaRPr lang="de-AT"/>
        </a:p>
      </dgm:t>
    </dgm:pt>
    <dgm:pt modelId="{DB30AD48-3A1D-4902-9651-1161BFCA1A3C}" type="sibTrans" cxnId="{968E29FF-0FEF-4CA4-9242-07D2CCC31518}">
      <dgm:prSet/>
      <dgm:spPr/>
      <dgm:t>
        <a:bodyPr/>
        <a:lstStyle/>
        <a:p>
          <a:endParaRPr lang="de-AT"/>
        </a:p>
      </dgm:t>
    </dgm:pt>
    <dgm:pt modelId="{A3E5796C-6470-41F2-942B-E1615869DB15}">
      <dgm:prSet phldrT="[Text]"/>
      <dgm:spPr/>
      <dgm:t>
        <a:bodyPr/>
        <a:lstStyle/>
        <a:p>
          <a:r>
            <a:rPr lang="de-AT" dirty="0"/>
            <a:t>Netzwerken</a:t>
          </a:r>
        </a:p>
      </dgm:t>
    </dgm:pt>
    <dgm:pt modelId="{BF7E702B-5C53-48E2-8619-A1DFCA799D00}" type="parTrans" cxnId="{C1E7731B-19FE-40EF-86D1-4E23F6EB15CD}">
      <dgm:prSet/>
      <dgm:spPr/>
      <dgm:t>
        <a:bodyPr/>
        <a:lstStyle/>
        <a:p>
          <a:endParaRPr lang="de-AT"/>
        </a:p>
      </dgm:t>
    </dgm:pt>
    <dgm:pt modelId="{CBFA9ED8-8CD3-4C15-88B0-292FAED7D178}" type="sibTrans" cxnId="{C1E7731B-19FE-40EF-86D1-4E23F6EB15CD}">
      <dgm:prSet/>
      <dgm:spPr/>
      <dgm:t>
        <a:bodyPr/>
        <a:lstStyle/>
        <a:p>
          <a:endParaRPr lang="de-AT"/>
        </a:p>
      </dgm:t>
    </dgm:pt>
    <dgm:pt modelId="{5FB12F3F-0EBA-4092-8E1B-2624B5A1B909}">
      <dgm:prSet phldrT="[Text]"/>
      <dgm:spPr/>
      <dgm:t>
        <a:bodyPr/>
        <a:lstStyle/>
        <a:p>
          <a:r>
            <a:rPr lang="de-AT" dirty="0"/>
            <a:t>Soziales Engagement</a:t>
          </a:r>
        </a:p>
      </dgm:t>
    </dgm:pt>
    <dgm:pt modelId="{A03A7950-8F61-40E9-AE40-AF6847DC6D82}" type="parTrans" cxnId="{AB5CE958-325C-4F95-84A7-59AD0C34D089}">
      <dgm:prSet/>
      <dgm:spPr/>
      <dgm:t>
        <a:bodyPr/>
        <a:lstStyle/>
        <a:p>
          <a:endParaRPr lang="de-AT"/>
        </a:p>
      </dgm:t>
    </dgm:pt>
    <dgm:pt modelId="{E197E8D0-3C2E-4CE1-B64D-BB45F0F5F992}" type="sibTrans" cxnId="{AB5CE958-325C-4F95-84A7-59AD0C34D089}">
      <dgm:prSet/>
      <dgm:spPr/>
      <dgm:t>
        <a:bodyPr/>
        <a:lstStyle/>
        <a:p>
          <a:endParaRPr lang="de-AT"/>
        </a:p>
      </dgm:t>
    </dgm:pt>
    <dgm:pt modelId="{360CE556-8615-412F-A68B-7B64D7FB44AD}" type="pres">
      <dgm:prSet presAssocID="{829B8B1B-1B44-4B4F-BE60-CBA7A56537D4}" presName="diagram" presStyleCnt="0">
        <dgm:presLayoutVars>
          <dgm:dir/>
          <dgm:resizeHandles val="exact"/>
        </dgm:presLayoutVars>
      </dgm:prSet>
      <dgm:spPr/>
    </dgm:pt>
    <dgm:pt modelId="{D225B1F6-3D83-44FE-8936-2FEA8CEEE2D8}" type="pres">
      <dgm:prSet presAssocID="{AED866A4-22CD-4EF6-B8FF-840F0B6689B4}" presName="node" presStyleLbl="node1" presStyleIdx="0" presStyleCnt="8">
        <dgm:presLayoutVars>
          <dgm:bulletEnabled val="1"/>
        </dgm:presLayoutVars>
      </dgm:prSet>
      <dgm:spPr/>
    </dgm:pt>
    <dgm:pt modelId="{E355EAEB-AEC2-411A-A971-9E7F2B84DC4F}" type="pres">
      <dgm:prSet presAssocID="{9F19E236-5629-4529-B364-566980493868}" presName="sibTrans" presStyleCnt="0"/>
      <dgm:spPr/>
    </dgm:pt>
    <dgm:pt modelId="{2108C598-555A-4D9D-9B94-684B5B8B8F20}" type="pres">
      <dgm:prSet presAssocID="{6E01A31E-AD5D-4FB9-B98C-1E5A8B6E4A11}" presName="node" presStyleLbl="node1" presStyleIdx="1" presStyleCnt="8">
        <dgm:presLayoutVars>
          <dgm:bulletEnabled val="1"/>
        </dgm:presLayoutVars>
      </dgm:prSet>
      <dgm:spPr/>
    </dgm:pt>
    <dgm:pt modelId="{FB9FAE20-3AC0-48E2-952F-1C6840A0A058}" type="pres">
      <dgm:prSet presAssocID="{786F5520-AC98-4524-803E-242C48A94A8A}" presName="sibTrans" presStyleCnt="0"/>
      <dgm:spPr/>
    </dgm:pt>
    <dgm:pt modelId="{94CA0FA6-BB5C-4AA3-847A-171BB923D6A3}" type="pres">
      <dgm:prSet presAssocID="{1462BA56-5DA9-434D-B3C2-524BDFA949CE}" presName="node" presStyleLbl="node1" presStyleIdx="2" presStyleCnt="8">
        <dgm:presLayoutVars>
          <dgm:bulletEnabled val="1"/>
        </dgm:presLayoutVars>
      </dgm:prSet>
      <dgm:spPr/>
    </dgm:pt>
    <dgm:pt modelId="{68BC82A8-B8C7-4240-A613-E385B1D31227}" type="pres">
      <dgm:prSet presAssocID="{722133D8-D674-4EAC-A030-A93AC1DEFE23}" presName="sibTrans" presStyleCnt="0"/>
      <dgm:spPr/>
    </dgm:pt>
    <dgm:pt modelId="{7D12BCF2-108C-44F3-A6D1-6BA41760AD37}" type="pres">
      <dgm:prSet presAssocID="{F079BEC2-A4A4-46C5-81BE-BB24F9FE1C73}" presName="node" presStyleLbl="node1" presStyleIdx="3" presStyleCnt="8">
        <dgm:presLayoutVars>
          <dgm:bulletEnabled val="1"/>
        </dgm:presLayoutVars>
      </dgm:prSet>
      <dgm:spPr/>
    </dgm:pt>
    <dgm:pt modelId="{B72D83FA-9CBF-4382-A15F-6F34D4F9968E}" type="pres">
      <dgm:prSet presAssocID="{3F3ED63C-DF10-4AAF-8224-1F7570B386E3}" presName="sibTrans" presStyleCnt="0"/>
      <dgm:spPr/>
    </dgm:pt>
    <dgm:pt modelId="{FB2353CB-7C47-424E-83F3-2A07CE3B84A1}" type="pres">
      <dgm:prSet presAssocID="{CD93F23F-3AFF-48B7-980B-1A07672D2C10}" presName="node" presStyleLbl="node1" presStyleIdx="4" presStyleCnt="8">
        <dgm:presLayoutVars>
          <dgm:bulletEnabled val="1"/>
        </dgm:presLayoutVars>
      </dgm:prSet>
      <dgm:spPr/>
    </dgm:pt>
    <dgm:pt modelId="{98655567-8C34-4CF3-8D4D-88DFC6304E2C}" type="pres">
      <dgm:prSet presAssocID="{A464C0FA-BD89-4BF8-8783-A0D15C36263B}" presName="sibTrans" presStyleCnt="0"/>
      <dgm:spPr/>
    </dgm:pt>
    <dgm:pt modelId="{9C37E616-17D5-4084-8FE9-C7C9C7EB7D49}" type="pres">
      <dgm:prSet presAssocID="{2335190D-E145-405D-829A-0C76AE2CD064}" presName="node" presStyleLbl="node1" presStyleIdx="5" presStyleCnt="8">
        <dgm:presLayoutVars>
          <dgm:bulletEnabled val="1"/>
        </dgm:presLayoutVars>
      </dgm:prSet>
      <dgm:spPr/>
    </dgm:pt>
    <dgm:pt modelId="{A3617FD0-AD20-42B4-8012-6E50A4D3CCE7}" type="pres">
      <dgm:prSet presAssocID="{DB30AD48-3A1D-4902-9651-1161BFCA1A3C}" presName="sibTrans" presStyleCnt="0"/>
      <dgm:spPr/>
    </dgm:pt>
    <dgm:pt modelId="{A1F78622-95D4-4DF2-836F-89F1D0EB445E}" type="pres">
      <dgm:prSet presAssocID="{A3E5796C-6470-41F2-942B-E1615869DB15}" presName="node" presStyleLbl="node1" presStyleIdx="6" presStyleCnt="8">
        <dgm:presLayoutVars>
          <dgm:bulletEnabled val="1"/>
        </dgm:presLayoutVars>
      </dgm:prSet>
      <dgm:spPr/>
    </dgm:pt>
    <dgm:pt modelId="{9F781B09-623B-4BAD-AD50-DE56B191DCAB}" type="pres">
      <dgm:prSet presAssocID="{CBFA9ED8-8CD3-4C15-88B0-292FAED7D178}" presName="sibTrans" presStyleCnt="0"/>
      <dgm:spPr/>
    </dgm:pt>
    <dgm:pt modelId="{ED104CA7-8D86-4B8C-8BF2-DF7F461D2BB0}" type="pres">
      <dgm:prSet presAssocID="{5FB12F3F-0EBA-4092-8E1B-2624B5A1B909}" presName="node" presStyleLbl="node1" presStyleIdx="7" presStyleCnt="8">
        <dgm:presLayoutVars>
          <dgm:bulletEnabled val="1"/>
        </dgm:presLayoutVars>
      </dgm:prSet>
      <dgm:spPr/>
    </dgm:pt>
  </dgm:ptLst>
  <dgm:cxnLst>
    <dgm:cxn modelId="{806E2504-D9F8-4DC5-9799-4C38B974B6E2}" type="presOf" srcId="{1462BA56-5DA9-434D-B3C2-524BDFA949CE}" destId="{94CA0FA6-BB5C-4AA3-847A-171BB923D6A3}" srcOrd="0" destOrd="0" presId="urn:microsoft.com/office/officeart/2005/8/layout/default"/>
    <dgm:cxn modelId="{B955D411-FAF8-4B51-9894-39496B2F7F19}" type="presOf" srcId="{829B8B1B-1B44-4B4F-BE60-CBA7A56537D4}" destId="{360CE556-8615-412F-A68B-7B64D7FB44AD}" srcOrd="0" destOrd="0" presId="urn:microsoft.com/office/officeart/2005/8/layout/default"/>
    <dgm:cxn modelId="{C1E7731B-19FE-40EF-86D1-4E23F6EB15CD}" srcId="{829B8B1B-1B44-4B4F-BE60-CBA7A56537D4}" destId="{A3E5796C-6470-41F2-942B-E1615869DB15}" srcOrd="6" destOrd="0" parTransId="{BF7E702B-5C53-48E2-8619-A1DFCA799D00}" sibTransId="{CBFA9ED8-8CD3-4C15-88B0-292FAED7D178}"/>
    <dgm:cxn modelId="{BEB10B33-B4F7-44A1-8CF7-2621561BF85B}" type="presOf" srcId="{5FB12F3F-0EBA-4092-8E1B-2624B5A1B909}" destId="{ED104CA7-8D86-4B8C-8BF2-DF7F461D2BB0}" srcOrd="0" destOrd="0" presId="urn:microsoft.com/office/officeart/2005/8/layout/default"/>
    <dgm:cxn modelId="{8D8A2E38-866F-4D41-944D-9FB40A192B99}" type="presOf" srcId="{6E01A31E-AD5D-4FB9-B98C-1E5A8B6E4A11}" destId="{2108C598-555A-4D9D-9B94-684B5B8B8F20}" srcOrd="0" destOrd="0" presId="urn:microsoft.com/office/officeart/2005/8/layout/default"/>
    <dgm:cxn modelId="{5088DF5F-9B33-431C-BDBD-82FE3BF8DCB6}" srcId="{829B8B1B-1B44-4B4F-BE60-CBA7A56537D4}" destId="{6E01A31E-AD5D-4FB9-B98C-1E5A8B6E4A11}" srcOrd="1" destOrd="0" parTransId="{081C053E-5E1D-4D5A-A82F-9A8C8F0369E6}" sibTransId="{786F5520-AC98-4524-803E-242C48A94A8A}"/>
    <dgm:cxn modelId="{F178AF55-18ED-494B-BBBD-D165D4D08FFE}" type="presOf" srcId="{2335190D-E145-405D-829A-0C76AE2CD064}" destId="{9C37E616-17D5-4084-8FE9-C7C9C7EB7D49}" srcOrd="0" destOrd="0" presId="urn:microsoft.com/office/officeart/2005/8/layout/default"/>
    <dgm:cxn modelId="{AB5CE958-325C-4F95-84A7-59AD0C34D089}" srcId="{829B8B1B-1B44-4B4F-BE60-CBA7A56537D4}" destId="{5FB12F3F-0EBA-4092-8E1B-2624B5A1B909}" srcOrd="7" destOrd="0" parTransId="{A03A7950-8F61-40E9-AE40-AF6847DC6D82}" sibTransId="{E197E8D0-3C2E-4CE1-B64D-BB45F0F5F992}"/>
    <dgm:cxn modelId="{D1591782-2AE0-4492-A2BE-5B72225CA339}" srcId="{829B8B1B-1B44-4B4F-BE60-CBA7A56537D4}" destId="{F079BEC2-A4A4-46C5-81BE-BB24F9FE1C73}" srcOrd="3" destOrd="0" parTransId="{83CD9699-99D9-421B-B9BA-B5FB549725E3}" sibTransId="{3F3ED63C-DF10-4AAF-8224-1F7570B386E3}"/>
    <dgm:cxn modelId="{044F8385-5A27-454B-9F05-D5461A63DF36}" type="presOf" srcId="{A3E5796C-6470-41F2-942B-E1615869DB15}" destId="{A1F78622-95D4-4DF2-836F-89F1D0EB445E}" srcOrd="0" destOrd="0" presId="urn:microsoft.com/office/officeart/2005/8/layout/default"/>
    <dgm:cxn modelId="{3B51A88F-2DFC-4B71-A052-C5EA5CB0179F}" srcId="{829B8B1B-1B44-4B4F-BE60-CBA7A56537D4}" destId="{AED866A4-22CD-4EF6-B8FF-840F0B6689B4}" srcOrd="0" destOrd="0" parTransId="{2B192A2B-08E1-4ECE-811F-7A4C9FB98FD9}" sibTransId="{9F19E236-5629-4529-B364-566980493868}"/>
    <dgm:cxn modelId="{48D30997-F373-4C70-88AB-294408BA007C}" type="presOf" srcId="{AED866A4-22CD-4EF6-B8FF-840F0B6689B4}" destId="{D225B1F6-3D83-44FE-8936-2FEA8CEEE2D8}" srcOrd="0" destOrd="0" presId="urn:microsoft.com/office/officeart/2005/8/layout/default"/>
    <dgm:cxn modelId="{E882E99B-79B6-485A-BA07-4D89BE67B32E}" type="presOf" srcId="{CD93F23F-3AFF-48B7-980B-1A07672D2C10}" destId="{FB2353CB-7C47-424E-83F3-2A07CE3B84A1}" srcOrd="0" destOrd="0" presId="urn:microsoft.com/office/officeart/2005/8/layout/default"/>
    <dgm:cxn modelId="{C10EA8CE-4D84-45CC-A05D-AD2D78FC67B8}" srcId="{829B8B1B-1B44-4B4F-BE60-CBA7A56537D4}" destId="{CD93F23F-3AFF-48B7-980B-1A07672D2C10}" srcOrd="4" destOrd="0" parTransId="{39B80C62-2A0D-4FB4-88D3-FA07EDD2F33D}" sibTransId="{A464C0FA-BD89-4BF8-8783-A0D15C36263B}"/>
    <dgm:cxn modelId="{DD1737E5-14D6-4A0A-8AD7-801CB592A25E}" type="presOf" srcId="{F079BEC2-A4A4-46C5-81BE-BB24F9FE1C73}" destId="{7D12BCF2-108C-44F3-A6D1-6BA41760AD37}" srcOrd="0" destOrd="0" presId="urn:microsoft.com/office/officeart/2005/8/layout/default"/>
    <dgm:cxn modelId="{D3A4F6F1-EEED-4B54-B129-0F663409F056}" srcId="{829B8B1B-1B44-4B4F-BE60-CBA7A56537D4}" destId="{1462BA56-5DA9-434D-B3C2-524BDFA949CE}" srcOrd="2" destOrd="0" parTransId="{28D8FD9D-AA76-492D-86BB-04E8263306AD}" sibTransId="{722133D8-D674-4EAC-A030-A93AC1DEFE23}"/>
    <dgm:cxn modelId="{968E29FF-0FEF-4CA4-9242-07D2CCC31518}" srcId="{829B8B1B-1B44-4B4F-BE60-CBA7A56537D4}" destId="{2335190D-E145-405D-829A-0C76AE2CD064}" srcOrd="5" destOrd="0" parTransId="{AA38524C-73C2-43F8-A21F-9353530638AA}" sibTransId="{DB30AD48-3A1D-4902-9651-1161BFCA1A3C}"/>
    <dgm:cxn modelId="{25C581A5-1E48-406C-89A1-606E2B3FF328}" type="presParOf" srcId="{360CE556-8615-412F-A68B-7B64D7FB44AD}" destId="{D225B1F6-3D83-44FE-8936-2FEA8CEEE2D8}" srcOrd="0" destOrd="0" presId="urn:microsoft.com/office/officeart/2005/8/layout/default"/>
    <dgm:cxn modelId="{8A583F61-B185-4A40-8D25-01A6BD059473}" type="presParOf" srcId="{360CE556-8615-412F-A68B-7B64D7FB44AD}" destId="{E355EAEB-AEC2-411A-A971-9E7F2B84DC4F}" srcOrd="1" destOrd="0" presId="urn:microsoft.com/office/officeart/2005/8/layout/default"/>
    <dgm:cxn modelId="{C8F4F1C1-0804-4F04-9480-4BC7005C4629}" type="presParOf" srcId="{360CE556-8615-412F-A68B-7B64D7FB44AD}" destId="{2108C598-555A-4D9D-9B94-684B5B8B8F20}" srcOrd="2" destOrd="0" presId="urn:microsoft.com/office/officeart/2005/8/layout/default"/>
    <dgm:cxn modelId="{6F0F516B-F712-4C88-A380-2E15E9E3D722}" type="presParOf" srcId="{360CE556-8615-412F-A68B-7B64D7FB44AD}" destId="{FB9FAE20-3AC0-48E2-952F-1C6840A0A058}" srcOrd="3" destOrd="0" presId="urn:microsoft.com/office/officeart/2005/8/layout/default"/>
    <dgm:cxn modelId="{4740F841-9D21-468F-A339-58279091B593}" type="presParOf" srcId="{360CE556-8615-412F-A68B-7B64D7FB44AD}" destId="{94CA0FA6-BB5C-4AA3-847A-171BB923D6A3}" srcOrd="4" destOrd="0" presId="urn:microsoft.com/office/officeart/2005/8/layout/default"/>
    <dgm:cxn modelId="{62159108-0B2B-4F72-AE01-E9310EFFCC83}" type="presParOf" srcId="{360CE556-8615-412F-A68B-7B64D7FB44AD}" destId="{68BC82A8-B8C7-4240-A613-E385B1D31227}" srcOrd="5" destOrd="0" presId="urn:microsoft.com/office/officeart/2005/8/layout/default"/>
    <dgm:cxn modelId="{AFC6A746-AA9D-473D-A8CE-838224AC33C2}" type="presParOf" srcId="{360CE556-8615-412F-A68B-7B64D7FB44AD}" destId="{7D12BCF2-108C-44F3-A6D1-6BA41760AD37}" srcOrd="6" destOrd="0" presId="urn:microsoft.com/office/officeart/2005/8/layout/default"/>
    <dgm:cxn modelId="{192E3E5A-C3C8-4B3F-9163-ECD192FF4F8F}" type="presParOf" srcId="{360CE556-8615-412F-A68B-7B64D7FB44AD}" destId="{B72D83FA-9CBF-4382-A15F-6F34D4F9968E}" srcOrd="7" destOrd="0" presId="urn:microsoft.com/office/officeart/2005/8/layout/default"/>
    <dgm:cxn modelId="{B8017123-9A55-4587-9182-0E34398569B1}" type="presParOf" srcId="{360CE556-8615-412F-A68B-7B64D7FB44AD}" destId="{FB2353CB-7C47-424E-83F3-2A07CE3B84A1}" srcOrd="8" destOrd="0" presId="urn:microsoft.com/office/officeart/2005/8/layout/default"/>
    <dgm:cxn modelId="{32A4B111-1221-4C62-8BB5-0C3767BDA87C}" type="presParOf" srcId="{360CE556-8615-412F-A68B-7B64D7FB44AD}" destId="{98655567-8C34-4CF3-8D4D-88DFC6304E2C}" srcOrd="9" destOrd="0" presId="urn:microsoft.com/office/officeart/2005/8/layout/default"/>
    <dgm:cxn modelId="{5A8C806A-C840-4B59-B9E1-134E59F04A62}" type="presParOf" srcId="{360CE556-8615-412F-A68B-7B64D7FB44AD}" destId="{9C37E616-17D5-4084-8FE9-C7C9C7EB7D49}" srcOrd="10" destOrd="0" presId="urn:microsoft.com/office/officeart/2005/8/layout/default"/>
    <dgm:cxn modelId="{D0E801E7-9C90-4492-B445-61EBC5390D7E}" type="presParOf" srcId="{360CE556-8615-412F-A68B-7B64D7FB44AD}" destId="{A3617FD0-AD20-42B4-8012-6E50A4D3CCE7}" srcOrd="11" destOrd="0" presId="urn:microsoft.com/office/officeart/2005/8/layout/default"/>
    <dgm:cxn modelId="{A6A78E3B-58FD-42DA-A19D-160471F1810B}" type="presParOf" srcId="{360CE556-8615-412F-A68B-7B64D7FB44AD}" destId="{A1F78622-95D4-4DF2-836F-89F1D0EB445E}" srcOrd="12" destOrd="0" presId="urn:microsoft.com/office/officeart/2005/8/layout/default"/>
    <dgm:cxn modelId="{653600E3-EDD9-437C-9041-5C1B88E9D307}" type="presParOf" srcId="{360CE556-8615-412F-A68B-7B64D7FB44AD}" destId="{9F781B09-623B-4BAD-AD50-DE56B191DCAB}" srcOrd="13" destOrd="0" presId="urn:microsoft.com/office/officeart/2005/8/layout/default"/>
    <dgm:cxn modelId="{1DAB4925-C20C-43D6-800A-A9393D21E5F2}" type="presParOf" srcId="{360CE556-8615-412F-A68B-7B64D7FB44AD}" destId="{ED104CA7-8D86-4B8C-8BF2-DF7F461D2BB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F8264-B5E5-45CD-BF10-0A3A5094B4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91965D4-C1AA-43BC-A00B-5241F785574F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Auswahl des/der Tiroler/in</a:t>
          </a:r>
        </a:p>
      </dgm:t>
    </dgm:pt>
    <dgm:pt modelId="{2A7CE600-C4F0-4201-A46F-31B1903F4BCE}" type="parTrans" cxnId="{C668A163-1A0F-4AA8-8EEE-AD973D5D245D}">
      <dgm:prSet/>
      <dgm:spPr/>
      <dgm:t>
        <a:bodyPr/>
        <a:lstStyle/>
        <a:p>
          <a:endParaRPr lang="de-AT"/>
        </a:p>
      </dgm:t>
    </dgm:pt>
    <dgm:pt modelId="{EE9703A7-9ABC-4B8D-813F-F0CBE1264907}" type="sibTrans" cxnId="{C668A163-1A0F-4AA8-8EEE-AD973D5D245D}">
      <dgm:prSet/>
      <dgm:spPr/>
      <dgm:t>
        <a:bodyPr/>
        <a:lstStyle/>
        <a:p>
          <a:endParaRPr lang="de-AT"/>
        </a:p>
      </dgm:t>
    </dgm:pt>
    <dgm:pt modelId="{C49B8AF6-AE7F-4CAA-A6DB-8E09D99ED995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Neuorientierung der Veranstaltung</a:t>
          </a:r>
        </a:p>
      </dgm:t>
    </dgm:pt>
    <dgm:pt modelId="{BA9A6D80-B300-46CF-BE63-D922B30A7E3F}" type="parTrans" cxnId="{9290B468-A245-46F9-B70F-7EA12BF37E39}">
      <dgm:prSet/>
      <dgm:spPr/>
      <dgm:t>
        <a:bodyPr/>
        <a:lstStyle/>
        <a:p>
          <a:endParaRPr lang="de-AT"/>
        </a:p>
      </dgm:t>
    </dgm:pt>
    <dgm:pt modelId="{8EE7CC3F-8A80-4301-B47F-2118FD8915EF}" type="sibTrans" cxnId="{9290B468-A245-46F9-B70F-7EA12BF37E39}">
      <dgm:prSet/>
      <dgm:spPr/>
      <dgm:t>
        <a:bodyPr/>
        <a:lstStyle/>
        <a:p>
          <a:endParaRPr lang="de-AT"/>
        </a:p>
      </dgm:t>
    </dgm:pt>
    <dgm:pt modelId="{148550D7-1D71-4F34-9976-64F75D4B69A4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Messbare Kriterien</a:t>
          </a:r>
        </a:p>
      </dgm:t>
    </dgm:pt>
    <dgm:pt modelId="{78B094AD-7568-49DE-8260-0A3D304B178F}" type="parTrans" cxnId="{F740E767-5032-434C-A94B-5DB20F5D8476}">
      <dgm:prSet/>
      <dgm:spPr/>
      <dgm:t>
        <a:bodyPr/>
        <a:lstStyle/>
        <a:p>
          <a:endParaRPr lang="de-AT"/>
        </a:p>
      </dgm:t>
    </dgm:pt>
    <dgm:pt modelId="{F0564CA2-5887-4801-AF7F-10674FF7186A}" type="sibTrans" cxnId="{F740E767-5032-434C-A94B-5DB20F5D8476}">
      <dgm:prSet/>
      <dgm:spPr/>
      <dgm:t>
        <a:bodyPr/>
        <a:lstStyle/>
        <a:p>
          <a:endParaRPr lang="de-AT"/>
        </a:p>
      </dgm:t>
    </dgm:pt>
    <dgm:pt modelId="{FC8E0D42-F193-4B7E-9364-1B3D0015E7D9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Straffe und professionelle Moderation</a:t>
          </a:r>
        </a:p>
      </dgm:t>
    </dgm:pt>
    <dgm:pt modelId="{000EC782-D714-49A7-BE10-C84BBF68DDF5}" type="parTrans" cxnId="{5E4F8D71-E584-420E-BA7B-140793750AE4}">
      <dgm:prSet/>
      <dgm:spPr/>
      <dgm:t>
        <a:bodyPr/>
        <a:lstStyle/>
        <a:p>
          <a:endParaRPr lang="de-AT"/>
        </a:p>
      </dgm:t>
    </dgm:pt>
    <dgm:pt modelId="{8FB4F5A8-81F7-472C-ADEE-663FB807A350}" type="sibTrans" cxnId="{5E4F8D71-E584-420E-BA7B-140793750AE4}">
      <dgm:prSet/>
      <dgm:spPr/>
      <dgm:t>
        <a:bodyPr/>
        <a:lstStyle/>
        <a:p>
          <a:endParaRPr lang="de-AT"/>
        </a:p>
      </dgm:t>
    </dgm:pt>
    <dgm:pt modelId="{91EB39C9-B516-496B-B4D2-16157AC392F7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Mehr Einbindung aller Mitglieder</a:t>
          </a:r>
        </a:p>
      </dgm:t>
    </dgm:pt>
    <dgm:pt modelId="{F38D89B5-BFF9-47BE-8441-64563E377D50}" type="parTrans" cxnId="{12907314-A0BA-496D-A8A7-0EEB2906973E}">
      <dgm:prSet/>
      <dgm:spPr/>
      <dgm:t>
        <a:bodyPr/>
        <a:lstStyle/>
        <a:p>
          <a:endParaRPr lang="de-AT"/>
        </a:p>
      </dgm:t>
    </dgm:pt>
    <dgm:pt modelId="{95E57033-7FB1-4F5C-8FBB-1FF517836B49}" type="sibTrans" cxnId="{12907314-A0BA-496D-A8A7-0EEB2906973E}">
      <dgm:prSet/>
      <dgm:spPr/>
      <dgm:t>
        <a:bodyPr/>
        <a:lstStyle/>
        <a:p>
          <a:endParaRPr lang="de-AT"/>
        </a:p>
      </dgm:t>
    </dgm:pt>
    <dgm:pt modelId="{917528C6-98A0-41C5-9751-A6E6EDB3C6B1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Weniger </a:t>
          </a:r>
          <a:br>
            <a:rPr lang="de-AT" sz="2400" dirty="0"/>
          </a:br>
          <a:r>
            <a:rPr lang="de-AT" sz="2400" dirty="0"/>
            <a:t>(Tourismus-) Werbung</a:t>
          </a:r>
        </a:p>
      </dgm:t>
    </dgm:pt>
    <dgm:pt modelId="{A2B69CBE-33BE-46BC-88A3-534F36AE4ACC}" type="parTrans" cxnId="{A305A688-737E-4B12-AB93-E8C6CBE95313}">
      <dgm:prSet/>
      <dgm:spPr/>
      <dgm:t>
        <a:bodyPr/>
        <a:lstStyle/>
        <a:p>
          <a:endParaRPr lang="de-AT"/>
        </a:p>
      </dgm:t>
    </dgm:pt>
    <dgm:pt modelId="{381A95EA-91B1-41A8-95D8-B2C13C691F0A}" type="sibTrans" cxnId="{A305A688-737E-4B12-AB93-E8C6CBE95313}">
      <dgm:prSet/>
      <dgm:spPr/>
      <dgm:t>
        <a:bodyPr/>
        <a:lstStyle/>
        <a:p>
          <a:endParaRPr lang="de-AT"/>
        </a:p>
      </dgm:t>
    </dgm:pt>
    <dgm:pt modelId="{3F2E8362-C27C-43C9-91E0-875C62270A22}" type="pres">
      <dgm:prSet presAssocID="{2D8F8264-B5E5-45CD-BF10-0A3A5094B463}" presName="diagram" presStyleCnt="0">
        <dgm:presLayoutVars>
          <dgm:dir/>
          <dgm:resizeHandles val="exact"/>
        </dgm:presLayoutVars>
      </dgm:prSet>
      <dgm:spPr/>
    </dgm:pt>
    <dgm:pt modelId="{81D82D08-E8E2-49F6-A12F-98AD01D63B51}" type="pres">
      <dgm:prSet presAssocID="{B91965D4-C1AA-43BC-A00B-5241F785574F}" presName="node" presStyleLbl="node1" presStyleIdx="0" presStyleCnt="6">
        <dgm:presLayoutVars>
          <dgm:bulletEnabled val="1"/>
        </dgm:presLayoutVars>
      </dgm:prSet>
      <dgm:spPr/>
    </dgm:pt>
    <dgm:pt modelId="{510D14DF-D98F-4954-97FA-B5F3F654BE0D}" type="pres">
      <dgm:prSet presAssocID="{EE9703A7-9ABC-4B8D-813F-F0CBE1264907}" presName="sibTrans" presStyleCnt="0"/>
      <dgm:spPr/>
    </dgm:pt>
    <dgm:pt modelId="{9AACC1C3-4ED3-4357-A5EC-927DBAC4EE2B}" type="pres">
      <dgm:prSet presAssocID="{C49B8AF6-AE7F-4CAA-A6DB-8E09D99ED995}" presName="node" presStyleLbl="node1" presStyleIdx="1" presStyleCnt="6">
        <dgm:presLayoutVars>
          <dgm:bulletEnabled val="1"/>
        </dgm:presLayoutVars>
      </dgm:prSet>
      <dgm:spPr/>
    </dgm:pt>
    <dgm:pt modelId="{61B7AFD2-8E98-4B87-832A-54CAC83E353A}" type="pres">
      <dgm:prSet presAssocID="{8EE7CC3F-8A80-4301-B47F-2118FD8915EF}" presName="sibTrans" presStyleCnt="0"/>
      <dgm:spPr/>
    </dgm:pt>
    <dgm:pt modelId="{6258496C-DB68-4C4B-B94A-382DC417CA7C}" type="pres">
      <dgm:prSet presAssocID="{148550D7-1D71-4F34-9976-64F75D4B69A4}" presName="node" presStyleLbl="node1" presStyleIdx="2" presStyleCnt="6">
        <dgm:presLayoutVars>
          <dgm:bulletEnabled val="1"/>
        </dgm:presLayoutVars>
      </dgm:prSet>
      <dgm:spPr/>
    </dgm:pt>
    <dgm:pt modelId="{04578A50-9637-4C06-A24D-237F3929AE53}" type="pres">
      <dgm:prSet presAssocID="{F0564CA2-5887-4801-AF7F-10674FF7186A}" presName="sibTrans" presStyleCnt="0"/>
      <dgm:spPr/>
    </dgm:pt>
    <dgm:pt modelId="{14882458-D500-4FB9-85AD-87D7B304B14F}" type="pres">
      <dgm:prSet presAssocID="{917528C6-98A0-41C5-9751-A6E6EDB3C6B1}" presName="node" presStyleLbl="node1" presStyleIdx="3" presStyleCnt="6">
        <dgm:presLayoutVars>
          <dgm:bulletEnabled val="1"/>
        </dgm:presLayoutVars>
      </dgm:prSet>
      <dgm:spPr/>
    </dgm:pt>
    <dgm:pt modelId="{0655ACCE-977A-4CB7-AF06-8416440898B9}" type="pres">
      <dgm:prSet presAssocID="{381A95EA-91B1-41A8-95D8-B2C13C691F0A}" presName="sibTrans" presStyleCnt="0"/>
      <dgm:spPr/>
    </dgm:pt>
    <dgm:pt modelId="{1F6F85CA-26A8-4BD2-B47A-9A0DFD7A967C}" type="pres">
      <dgm:prSet presAssocID="{FC8E0D42-F193-4B7E-9364-1B3D0015E7D9}" presName="node" presStyleLbl="node1" presStyleIdx="4" presStyleCnt="6">
        <dgm:presLayoutVars>
          <dgm:bulletEnabled val="1"/>
        </dgm:presLayoutVars>
      </dgm:prSet>
      <dgm:spPr/>
    </dgm:pt>
    <dgm:pt modelId="{2E8CBC88-4609-49F5-9C19-B08EEEC551F4}" type="pres">
      <dgm:prSet presAssocID="{8FB4F5A8-81F7-472C-ADEE-663FB807A350}" presName="sibTrans" presStyleCnt="0"/>
      <dgm:spPr/>
    </dgm:pt>
    <dgm:pt modelId="{BE144430-4A45-46FE-A72A-48919E53944B}" type="pres">
      <dgm:prSet presAssocID="{91EB39C9-B516-496B-B4D2-16157AC392F7}" presName="node" presStyleLbl="node1" presStyleIdx="5" presStyleCnt="6">
        <dgm:presLayoutVars>
          <dgm:bulletEnabled val="1"/>
        </dgm:presLayoutVars>
      </dgm:prSet>
      <dgm:spPr/>
    </dgm:pt>
  </dgm:ptLst>
  <dgm:cxnLst>
    <dgm:cxn modelId="{12907314-A0BA-496D-A8A7-0EEB2906973E}" srcId="{2D8F8264-B5E5-45CD-BF10-0A3A5094B463}" destId="{91EB39C9-B516-496B-B4D2-16157AC392F7}" srcOrd="5" destOrd="0" parTransId="{F38D89B5-BFF9-47BE-8441-64563E377D50}" sibTransId="{95E57033-7FB1-4F5C-8FBB-1FF517836B49}"/>
    <dgm:cxn modelId="{70FC1E1F-98F7-4DA6-B0BD-1C8297E06F23}" type="presOf" srcId="{2D8F8264-B5E5-45CD-BF10-0A3A5094B463}" destId="{3F2E8362-C27C-43C9-91E0-875C62270A22}" srcOrd="0" destOrd="0" presId="urn:microsoft.com/office/officeart/2005/8/layout/default"/>
    <dgm:cxn modelId="{C668A163-1A0F-4AA8-8EEE-AD973D5D245D}" srcId="{2D8F8264-B5E5-45CD-BF10-0A3A5094B463}" destId="{B91965D4-C1AA-43BC-A00B-5241F785574F}" srcOrd="0" destOrd="0" parTransId="{2A7CE600-C4F0-4201-A46F-31B1903F4BCE}" sibTransId="{EE9703A7-9ABC-4B8D-813F-F0CBE1264907}"/>
    <dgm:cxn modelId="{F740E767-5032-434C-A94B-5DB20F5D8476}" srcId="{2D8F8264-B5E5-45CD-BF10-0A3A5094B463}" destId="{148550D7-1D71-4F34-9976-64F75D4B69A4}" srcOrd="2" destOrd="0" parTransId="{78B094AD-7568-49DE-8260-0A3D304B178F}" sibTransId="{F0564CA2-5887-4801-AF7F-10674FF7186A}"/>
    <dgm:cxn modelId="{9290B468-A245-46F9-B70F-7EA12BF37E39}" srcId="{2D8F8264-B5E5-45CD-BF10-0A3A5094B463}" destId="{C49B8AF6-AE7F-4CAA-A6DB-8E09D99ED995}" srcOrd="1" destOrd="0" parTransId="{BA9A6D80-B300-46CF-BE63-D922B30A7E3F}" sibTransId="{8EE7CC3F-8A80-4301-B47F-2118FD8915EF}"/>
    <dgm:cxn modelId="{5E4F8D71-E584-420E-BA7B-140793750AE4}" srcId="{2D8F8264-B5E5-45CD-BF10-0A3A5094B463}" destId="{FC8E0D42-F193-4B7E-9364-1B3D0015E7D9}" srcOrd="4" destOrd="0" parTransId="{000EC782-D714-49A7-BE10-C84BBF68DDF5}" sibTransId="{8FB4F5A8-81F7-472C-ADEE-663FB807A350}"/>
    <dgm:cxn modelId="{607E3C58-B0DB-48C8-9A04-354EC80DC072}" type="presOf" srcId="{917528C6-98A0-41C5-9751-A6E6EDB3C6B1}" destId="{14882458-D500-4FB9-85AD-87D7B304B14F}" srcOrd="0" destOrd="0" presId="urn:microsoft.com/office/officeart/2005/8/layout/default"/>
    <dgm:cxn modelId="{A305A688-737E-4B12-AB93-E8C6CBE95313}" srcId="{2D8F8264-B5E5-45CD-BF10-0A3A5094B463}" destId="{917528C6-98A0-41C5-9751-A6E6EDB3C6B1}" srcOrd="3" destOrd="0" parTransId="{A2B69CBE-33BE-46BC-88A3-534F36AE4ACC}" sibTransId="{381A95EA-91B1-41A8-95D8-B2C13C691F0A}"/>
    <dgm:cxn modelId="{8B5896BA-C4B6-4C60-A9C4-E19E6B97C624}" type="presOf" srcId="{91EB39C9-B516-496B-B4D2-16157AC392F7}" destId="{BE144430-4A45-46FE-A72A-48919E53944B}" srcOrd="0" destOrd="0" presId="urn:microsoft.com/office/officeart/2005/8/layout/default"/>
    <dgm:cxn modelId="{126867C8-9611-4BFA-A5EB-9B647ABC81A2}" type="presOf" srcId="{FC8E0D42-F193-4B7E-9364-1B3D0015E7D9}" destId="{1F6F85CA-26A8-4BD2-B47A-9A0DFD7A967C}" srcOrd="0" destOrd="0" presId="urn:microsoft.com/office/officeart/2005/8/layout/default"/>
    <dgm:cxn modelId="{68F26AD3-C697-4FE9-9170-AD6C0CD56CD1}" type="presOf" srcId="{B91965D4-C1AA-43BC-A00B-5241F785574F}" destId="{81D82D08-E8E2-49F6-A12F-98AD01D63B51}" srcOrd="0" destOrd="0" presId="urn:microsoft.com/office/officeart/2005/8/layout/default"/>
    <dgm:cxn modelId="{81D717D5-CD21-46F8-9AEA-224C790E4C83}" type="presOf" srcId="{C49B8AF6-AE7F-4CAA-A6DB-8E09D99ED995}" destId="{9AACC1C3-4ED3-4357-A5EC-927DBAC4EE2B}" srcOrd="0" destOrd="0" presId="urn:microsoft.com/office/officeart/2005/8/layout/default"/>
    <dgm:cxn modelId="{B86387F2-B307-4EAA-BC8D-79FE7FA62FE1}" type="presOf" srcId="{148550D7-1D71-4F34-9976-64F75D4B69A4}" destId="{6258496C-DB68-4C4B-B94A-382DC417CA7C}" srcOrd="0" destOrd="0" presId="urn:microsoft.com/office/officeart/2005/8/layout/default"/>
    <dgm:cxn modelId="{FDCD2AF1-F51D-4FCE-9D42-6DDD422D8A67}" type="presParOf" srcId="{3F2E8362-C27C-43C9-91E0-875C62270A22}" destId="{81D82D08-E8E2-49F6-A12F-98AD01D63B51}" srcOrd="0" destOrd="0" presId="urn:microsoft.com/office/officeart/2005/8/layout/default"/>
    <dgm:cxn modelId="{230FD268-9F54-4C25-B3B4-067F257E4FCE}" type="presParOf" srcId="{3F2E8362-C27C-43C9-91E0-875C62270A22}" destId="{510D14DF-D98F-4954-97FA-B5F3F654BE0D}" srcOrd="1" destOrd="0" presId="urn:microsoft.com/office/officeart/2005/8/layout/default"/>
    <dgm:cxn modelId="{43F10242-203B-4ACB-81AD-117B67629D13}" type="presParOf" srcId="{3F2E8362-C27C-43C9-91E0-875C62270A22}" destId="{9AACC1C3-4ED3-4357-A5EC-927DBAC4EE2B}" srcOrd="2" destOrd="0" presId="urn:microsoft.com/office/officeart/2005/8/layout/default"/>
    <dgm:cxn modelId="{A44CCD2C-4672-4AAB-81D6-D7F4DD0C3908}" type="presParOf" srcId="{3F2E8362-C27C-43C9-91E0-875C62270A22}" destId="{61B7AFD2-8E98-4B87-832A-54CAC83E353A}" srcOrd="3" destOrd="0" presId="urn:microsoft.com/office/officeart/2005/8/layout/default"/>
    <dgm:cxn modelId="{93D9BDCA-E3BC-45CC-9BB6-B343E344D66D}" type="presParOf" srcId="{3F2E8362-C27C-43C9-91E0-875C62270A22}" destId="{6258496C-DB68-4C4B-B94A-382DC417CA7C}" srcOrd="4" destOrd="0" presId="urn:microsoft.com/office/officeart/2005/8/layout/default"/>
    <dgm:cxn modelId="{CE7479A3-145D-4A54-8115-9A6D6CC15E3E}" type="presParOf" srcId="{3F2E8362-C27C-43C9-91E0-875C62270A22}" destId="{04578A50-9637-4C06-A24D-237F3929AE53}" srcOrd="5" destOrd="0" presId="urn:microsoft.com/office/officeart/2005/8/layout/default"/>
    <dgm:cxn modelId="{F07ADBAD-0041-48A3-ABC2-EF935B0072D1}" type="presParOf" srcId="{3F2E8362-C27C-43C9-91E0-875C62270A22}" destId="{14882458-D500-4FB9-85AD-87D7B304B14F}" srcOrd="6" destOrd="0" presId="urn:microsoft.com/office/officeart/2005/8/layout/default"/>
    <dgm:cxn modelId="{93204453-F454-4528-8019-494458A0D306}" type="presParOf" srcId="{3F2E8362-C27C-43C9-91E0-875C62270A22}" destId="{0655ACCE-977A-4CB7-AF06-8416440898B9}" srcOrd="7" destOrd="0" presId="urn:microsoft.com/office/officeart/2005/8/layout/default"/>
    <dgm:cxn modelId="{7CF670E8-4F10-4146-8496-7615EEC3235C}" type="presParOf" srcId="{3F2E8362-C27C-43C9-91E0-875C62270A22}" destId="{1F6F85CA-26A8-4BD2-B47A-9A0DFD7A967C}" srcOrd="8" destOrd="0" presId="urn:microsoft.com/office/officeart/2005/8/layout/default"/>
    <dgm:cxn modelId="{C2D783CC-D09C-4EB6-AACE-C8A80B98AEFD}" type="presParOf" srcId="{3F2E8362-C27C-43C9-91E0-875C62270A22}" destId="{2E8CBC88-4609-49F5-9C19-B08EEEC551F4}" srcOrd="9" destOrd="0" presId="urn:microsoft.com/office/officeart/2005/8/layout/default"/>
    <dgm:cxn modelId="{5DA4FD45-B97A-47CA-B5A6-652F30D6B96F}" type="presParOf" srcId="{3F2E8362-C27C-43C9-91E0-875C62270A22}" destId="{BE144430-4A45-46FE-A72A-48919E5394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725A1-A002-4621-AB5B-38CE78D0154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12BDECF9-FB38-4AD1-A73F-CD6CC08E66D4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Mitgliederauswahl und -wachstum</a:t>
          </a:r>
        </a:p>
      </dgm:t>
    </dgm:pt>
    <dgm:pt modelId="{2443C703-B8F7-4F26-A94F-D4B516BC4DE7}" type="parTrans" cxnId="{32350FC9-758B-48B2-8C13-C65B133747FF}">
      <dgm:prSet/>
      <dgm:spPr/>
      <dgm:t>
        <a:bodyPr/>
        <a:lstStyle/>
        <a:p>
          <a:endParaRPr lang="de-AT"/>
        </a:p>
      </dgm:t>
    </dgm:pt>
    <dgm:pt modelId="{E45ECE4D-ED23-425C-AE3B-7B4D5D0E7F50}" type="sibTrans" cxnId="{32350FC9-758B-48B2-8C13-C65B133747FF}">
      <dgm:prSet/>
      <dgm:spPr/>
      <dgm:t>
        <a:bodyPr/>
        <a:lstStyle/>
        <a:p>
          <a:endParaRPr lang="de-AT"/>
        </a:p>
      </dgm:t>
    </dgm:pt>
    <dgm:pt modelId="{96095980-74F1-4F25-8060-79741E27047C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Vorstand und Ziele des Vereins</a:t>
          </a:r>
        </a:p>
      </dgm:t>
    </dgm:pt>
    <dgm:pt modelId="{6C713A88-625A-434D-AEBE-F3C4D5CCD87F}" type="parTrans" cxnId="{8F0186C9-E27E-4402-9812-874E347802CB}">
      <dgm:prSet/>
      <dgm:spPr/>
      <dgm:t>
        <a:bodyPr/>
        <a:lstStyle/>
        <a:p>
          <a:endParaRPr lang="de-AT"/>
        </a:p>
      </dgm:t>
    </dgm:pt>
    <dgm:pt modelId="{5DE28696-0415-4D03-A9C4-0368D52E4578}" type="sibTrans" cxnId="{8F0186C9-E27E-4402-9812-874E347802CB}">
      <dgm:prSet/>
      <dgm:spPr/>
      <dgm:t>
        <a:bodyPr/>
        <a:lstStyle/>
        <a:p>
          <a:endParaRPr lang="de-AT"/>
        </a:p>
      </dgm:t>
    </dgm:pt>
    <dgm:pt modelId="{854627CB-0A92-47ED-81DF-56CE1F9F1890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Sonstiges</a:t>
          </a:r>
        </a:p>
      </dgm:t>
    </dgm:pt>
    <dgm:pt modelId="{59529CBA-8CA7-4D28-8001-6F46D3171D9E}" type="parTrans" cxnId="{DDCB13FA-53FE-4958-83D4-B4883E3D11C7}">
      <dgm:prSet/>
      <dgm:spPr/>
      <dgm:t>
        <a:bodyPr/>
        <a:lstStyle/>
        <a:p>
          <a:endParaRPr lang="de-AT"/>
        </a:p>
      </dgm:t>
    </dgm:pt>
    <dgm:pt modelId="{40A4886B-40E0-4BF3-9059-587AB1874DF3}" type="sibTrans" cxnId="{DDCB13FA-53FE-4958-83D4-B4883E3D11C7}">
      <dgm:prSet/>
      <dgm:spPr/>
      <dgm:t>
        <a:bodyPr/>
        <a:lstStyle/>
        <a:p>
          <a:endParaRPr lang="de-AT"/>
        </a:p>
      </dgm:t>
    </dgm:pt>
    <dgm:pt modelId="{24FF836A-F828-433C-B37E-E1527A5FA89C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Veranstaltungen</a:t>
          </a:r>
        </a:p>
      </dgm:t>
    </dgm:pt>
    <dgm:pt modelId="{97DD1D91-3A1C-4D93-BD02-13FEDD09DAB9}" type="parTrans" cxnId="{7833422B-47E0-484E-9D90-1620A9309B9C}">
      <dgm:prSet/>
      <dgm:spPr/>
      <dgm:t>
        <a:bodyPr/>
        <a:lstStyle/>
        <a:p>
          <a:endParaRPr lang="de-AT"/>
        </a:p>
      </dgm:t>
    </dgm:pt>
    <dgm:pt modelId="{C032B1BB-1AAF-41B4-B410-699B54A9CD3B}" type="sibTrans" cxnId="{7833422B-47E0-484E-9D90-1620A9309B9C}">
      <dgm:prSet/>
      <dgm:spPr/>
      <dgm:t>
        <a:bodyPr/>
        <a:lstStyle/>
        <a:p>
          <a:endParaRPr lang="de-AT"/>
        </a:p>
      </dgm:t>
    </dgm:pt>
    <dgm:pt modelId="{FDEA00C9-15B5-42A3-8274-577A399BAEAE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Website</a:t>
          </a:r>
        </a:p>
      </dgm:t>
    </dgm:pt>
    <dgm:pt modelId="{DE409F63-3755-44A0-9179-BF3D98E776C4}" type="parTrans" cxnId="{87D539D5-ABE5-4F49-9A21-3C98D6AB8330}">
      <dgm:prSet/>
      <dgm:spPr/>
      <dgm:t>
        <a:bodyPr/>
        <a:lstStyle/>
        <a:p>
          <a:endParaRPr lang="de-AT"/>
        </a:p>
      </dgm:t>
    </dgm:pt>
    <dgm:pt modelId="{71E291F5-F076-4302-AABA-9176ABF9AAF4}" type="sibTrans" cxnId="{87D539D5-ABE5-4F49-9A21-3C98D6AB8330}">
      <dgm:prSet/>
      <dgm:spPr/>
      <dgm:t>
        <a:bodyPr/>
        <a:lstStyle/>
        <a:p>
          <a:endParaRPr lang="de-AT"/>
        </a:p>
      </dgm:t>
    </dgm:pt>
    <dgm:pt modelId="{97910706-4114-4EE9-BD80-FBFFFC268691}">
      <dgm:prSet phldrT="[Text]" custT="1"/>
      <dgm:spPr>
        <a:solidFill>
          <a:srgbClr val="003058"/>
        </a:solidFill>
      </dgm:spPr>
      <dgm:t>
        <a:bodyPr/>
        <a:lstStyle/>
        <a:p>
          <a:r>
            <a:rPr lang="de-AT" sz="2400" dirty="0"/>
            <a:t>Positive Rückmeldungen</a:t>
          </a:r>
        </a:p>
      </dgm:t>
    </dgm:pt>
    <dgm:pt modelId="{0079F086-FFAB-405C-A56C-7F239762E9C7}" type="parTrans" cxnId="{30AD3FF3-6E10-4EDE-96E9-A26D0EE2F9D7}">
      <dgm:prSet/>
      <dgm:spPr/>
      <dgm:t>
        <a:bodyPr/>
        <a:lstStyle/>
        <a:p>
          <a:endParaRPr lang="de-AT"/>
        </a:p>
      </dgm:t>
    </dgm:pt>
    <dgm:pt modelId="{9DFD8D4F-101F-4CAE-B1CB-F6E83A0D6BB5}" type="sibTrans" cxnId="{30AD3FF3-6E10-4EDE-96E9-A26D0EE2F9D7}">
      <dgm:prSet/>
      <dgm:spPr/>
      <dgm:t>
        <a:bodyPr/>
        <a:lstStyle/>
        <a:p>
          <a:endParaRPr lang="de-AT"/>
        </a:p>
      </dgm:t>
    </dgm:pt>
    <dgm:pt modelId="{F6F854CD-EC02-4C59-8E66-0AFDFE814B7E}" type="pres">
      <dgm:prSet presAssocID="{BB9725A1-A002-4621-AB5B-38CE78D0154C}" presName="diagram" presStyleCnt="0">
        <dgm:presLayoutVars>
          <dgm:dir/>
          <dgm:resizeHandles val="exact"/>
        </dgm:presLayoutVars>
      </dgm:prSet>
      <dgm:spPr/>
    </dgm:pt>
    <dgm:pt modelId="{05EF985E-D424-4591-97C9-FF9B9DF18064}" type="pres">
      <dgm:prSet presAssocID="{12BDECF9-FB38-4AD1-A73F-CD6CC08E66D4}" presName="node" presStyleLbl="node1" presStyleIdx="0" presStyleCnt="6">
        <dgm:presLayoutVars>
          <dgm:bulletEnabled val="1"/>
        </dgm:presLayoutVars>
      </dgm:prSet>
      <dgm:spPr/>
    </dgm:pt>
    <dgm:pt modelId="{C545F1BC-6BB9-48D1-9488-525B9E623E99}" type="pres">
      <dgm:prSet presAssocID="{E45ECE4D-ED23-425C-AE3B-7B4D5D0E7F50}" presName="sibTrans" presStyleCnt="0"/>
      <dgm:spPr/>
    </dgm:pt>
    <dgm:pt modelId="{F1253281-D21C-46B1-AF11-B531417F395B}" type="pres">
      <dgm:prSet presAssocID="{96095980-74F1-4F25-8060-79741E27047C}" presName="node" presStyleLbl="node1" presStyleIdx="1" presStyleCnt="6">
        <dgm:presLayoutVars>
          <dgm:bulletEnabled val="1"/>
        </dgm:presLayoutVars>
      </dgm:prSet>
      <dgm:spPr/>
    </dgm:pt>
    <dgm:pt modelId="{204577CC-6C96-4711-AE64-1088BFACEFCA}" type="pres">
      <dgm:prSet presAssocID="{5DE28696-0415-4D03-A9C4-0368D52E4578}" presName="sibTrans" presStyleCnt="0"/>
      <dgm:spPr/>
    </dgm:pt>
    <dgm:pt modelId="{8689B6E7-F43A-4CB4-AAD2-9F8D70D93D2B}" type="pres">
      <dgm:prSet presAssocID="{24FF836A-F828-433C-B37E-E1527A5FA89C}" presName="node" presStyleLbl="node1" presStyleIdx="2" presStyleCnt="6">
        <dgm:presLayoutVars>
          <dgm:bulletEnabled val="1"/>
        </dgm:presLayoutVars>
      </dgm:prSet>
      <dgm:spPr/>
    </dgm:pt>
    <dgm:pt modelId="{26C59D24-0EA7-4C0E-9FB3-44EC8AF74E45}" type="pres">
      <dgm:prSet presAssocID="{C032B1BB-1AAF-41B4-B410-699B54A9CD3B}" presName="sibTrans" presStyleCnt="0"/>
      <dgm:spPr/>
    </dgm:pt>
    <dgm:pt modelId="{0E01DEAA-C26E-45C1-A5CA-772B410A136E}" type="pres">
      <dgm:prSet presAssocID="{FDEA00C9-15B5-42A3-8274-577A399BAEAE}" presName="node" presStyleLbl="node1" presStyleIdx="3" presStyleCnt="6">
        <dgm:presLayoutVars>
          <dgm:bulletEnabled val="1"/>
        </dgm:presLayoutVars>
      </dgm:prSet>
      <dgm:spPr/>
    </dgm:pt>
    <dgm:pt modelId="{D87A1A37-83BD-4BA5-9D89-74DC4677336D}" type="pres">
      <dgm:prSet presAssocID="{71E291F5-F076-4302-AABA-9176ABF9AAF4}" presName="sibTrans" presStyleCnt="0"/>
      <dgm:spPr/>
    </dgm:pt>
    <dgm:pt modelId="{89E30D4A-B8A0-48D5-845E-4FE937DBF9BD}" type="pres">
      <dgm:prSet presAssocID="{854627CB-0A92-47ED-81DF-56CE1F9F1890}" presName="node" presStyleLbl="node1" presStyleIdx="4" presStyleCnt="6">
        <dgm:presLayoutVars>
          <dgm:bulletEnabled val="1"/>
        </dgm:presLayoutVars>
      </dgm:prSet>
      <dgm:spPr/>
    </dgm:pt>
    <dgm:pt modelId="{263BD4B2-0DA3-439D-8D02-5F7E7CA227DF}" type="pres">
      <dgm:prSet presAssocID="{40A4886B-40E0-4BF3-9059-587AB1874DF3}" presName="sibTrans" presStyleCnt="0"/>
      <dgm:spPr/>
    </dgm:pt>
    <dgm:pt modelId="{B53E8C3A-C8BD-4E14-B511-6C51B5E74A4E}" type="pres">
      <dgm:prSet presAssocID="{97910706-4114-4EE9-BD80-FBFFFC268691}" presName="node" presStyleLbl="node1" presStyleIdx="5" presStyleCnt="6">
        <dgm:presLayoutVars>
          <dgm:bulletEnabled val="1"/>
        </dgm:presLayoutVars>
      </dgm:prSet>
      <dgm:spPr/>
    </dgm:pt>
  </dgm:ptLst>
  <dgm:cxnLst>
    <dgm:cxn modelId="{E7CF4B05-C467-4B29-9EBF-6245F3D230C3}" type="presOf" srcId="{854627CB-0A92-47ED-81DF-56CE1F9F1890}" destId="{89E30D4A-B8A0-48D5-845E-4FE937DBF9BD}" srcOrd="0" destOrd="0" presId="urn:microsoft.com/office/officeart/2005/8/layout/default"/>
    <dgm:cxn modelId="{7833422B-47E0-484E-9D90-1620A9309B9C}" srcId="{BB9725A1-A002-4621-AB5B-38CE78D0154C}" destId="{24FF836A-F828-433C-B37E-E1527A5FA89C}" srcOrd="2" destOrd="0" parTransId="{97DD1D91-3A1C-4D93-BD02-13FEDD09DAB9}" sibTransId="{C032B1BB-1AAF-41B4-B410-699B54A9CD3B}"/>
    <dgm:cxn modelId="{2FA41373-EC7F-45D7-91DC-8522F66FCE86}" type="presOf" srcId="{96095980-74F1-4F25-8060-79741E27047C}" destId="{F1253281-D21C-46B1-AF11-B531417F395B}" srcOrd="0" destOrd="0" presId="urn:microsoft.com/office/officeart/2005/8/layout/default"/>
    <dgm:cxn modelId="{BF615254-61F1-4A01-999D-C6E6604BB15B}" type="presOf" srcId="{BB9725A1-A002-4621-AB5B-38CE78D0154C}" destId="{F6F854CD-EC02-4C59-8E66-0AFDFE814B7E}" srcOrd="0" destOrd="0" presId="urn:microsoft.com/office/officeart/2005/8/layout/default"/>
    <dgm:cxn modelId="{87D3F489-07DD-491F-AEAA-51D4C1110AD2}" type="presOf" srcId="{97910706-4114-4EE9-BD80-FBFFFC268691}" destId="{B53E8C3A-C8BD-4E14-B511-6C51B5E74A4E}" srcOrd="0" destOrd="0" presId="urn:microsoft.com/office/officeart/2005/8/layout/default"/>
    <dgm:cxn modelId="{6E2175AD-A966-4799-BA07-017ACF20CEF3}" type="presOf" srcId="{FDEA00C9-15B5-42A3-8274-577A399BAEAE}" destId="{0E01DEAA-C26E-45C1-A5CA-772B410A136E}" srcOrd="0" destOrd="0" presId="urn:microsoft.com/office/officeart/2005/8/layout/default"/>
    <dgm:cxn modelId="{A5886CC5-F860-434C-8844-FB70DF407797}" type="presOf" srcId="{24FF836A-F828-433C-B37E-E1527A5FA89C}" destId="{8689B6E7-F43A-4CB4-AAD2-9F8D70D93D2B}" srcOrd="0" destOrd="0" presId="urn:microsoft.com/office/officeart/2005/8/layout/default"/>
    <dgm:cxn modelId="{32350FC9-758B-48B2-8C13-C65B133747FF}" srcId="{BB9725A1-A002-4621-AB5B-38CE78D0154C}" destId="{12BDECF9-FB38-4AD1-A73F-CD6CC08E66D4}" srcOrd="0" destOrd="0" parTransId="{2443C703-B8F7-4F26-A94F-D4B516BC4DE7}" sibTransId="{E45ECE4D-ED23-425C-AE3B-7B4D5D0E7F50}"/>
    <dgm:cxn modelId="{8F0186C9-E27E-4402-9812-874E347802CB}" srcId="{BB9725A1-A002-4621-AB5B-38CE78D0154C}" destId="{96095980-74F1-4F25-8060-79741E27047C}" srcOrd="1" destOrd="0" parTransId="{6C713A88-625A-434D-AEBE-F3C4D5CCD87F}" sibTransId="{5DE28696-0415-4D03-A9C4-0368D52E4578}"/>
    <dgm:cxn modelId="{87D539D5-ABE5-4F49-9A21-3C98D6AB8330}" srcId="{BB9725A1-A002-4621-AB5B-38CE78D0154C}" destId="{FDEA00C9-15B5-42A3-8274-577A399BAEAE}" srcOrd="3" destOrd="0" parTransId="{DE409F63-3755-44A0-9179-BF3D98E776C4}" sibTransId="{71E291F5-F076-4302-AABA-9176ABF9AAF4}"/>
    <dgm:cxn modelId="{2EBDB6E5-663C-4C07-9141-51B0A0BAF90B}" type="presOf" srcId="{12BDECF9-FB38-4AD1-A73F-CD6CC08E66D4}" destId="{05EF985E-D424-4591-97C9-FF9B9DF18064}" srcOrd="0" destOrd="0" presId="urn:microsoft.com/office/officeart/2005/8/layout/default"/>
    <dgm:cxn modelId="{30AD3FF3-6E10-4EDE-96E9-A26D0EE2F9D7}" srcId="{BB9725A1-A002-4621-AB5B-38CE78D0154C}" destId="{97910706-4114-4EE9-BD80-FBFFFC268691}" srcOrd="5" destOrd="0" parTransId="{0079F086-FFAB-405C-A56C-7F239762E9C7}" sibTransId="{9DFD8D4F-101F-4CAE-B1CB-F6E83A0D6BB5}"/>
    <dgm:cxn modelId="{DDCB13FA-53FE-4958-83D4-B4883E3D11C7}" srcId="{BB9725A1-A002-4621-AB5B-38CE78D0154C}" destId="{854627CB-0A92-47ED-81DF-56CE1F9F1890}" srcOrd="4" destOrd="0" parTransId="{59529CBA-8CA7-4D28-8001-6F46D3171D9E}" sibTransId="{40A4886B-40E0-4BF3-9059-587AB1874DF3}"/>
    <dgm:cxn modelId="{92541E46-F936-4B7F-B256-C6C71BBA30E0}" type="presParOf" srcId="{F6F854CD-EC02-4C59-8E66-0AFDFE814B7E}" destId="{05EF985E-D424-4591-97C9-FF9B9DF18064}" srcOrd="0" destOrd="0" presId="urn:microsoft.com/office/officeart/2005/8/layout/default"/>
    <dgm:cxn modelId="{E7AB94CA-6696-4040-8BC6-7BF63ADBE1EE}" type="presParOf" srcId="{F6F854CD-EC02-4C59-8E66-0AFDFE814B7E}" destId="{C545F1BC-6BB9-48D1-9488-525B9E623E99}" srcOrd="1" destOrd="0" presId="urn:microsoft.com/office/officeart/2005/8/layout/default"/>
    <dgm:cxn modelId="{1A47B1EF-03D9-41B4-86B9-22048FF33FBA}" type="presParOf" srcId="{F6F854CD-EC02-4C59-8E66-0AFDFE814B7E}" destId="{F1253281-D21C-46B1-AF11-B531417F395B}" srcOrd="2" destOrd="0" presId="urn:microsoft.com/office/officeart/2005/8/layout/default"/>
    <dgm:cxn modelId="{5B50AE5E-8398-47F5-8F47-3C5FD358ACA5}" type="presParOf" srcId="{F6F854CD-EC02-4C59-8E66-0AFDFE814B7E}" destId="{204577CC-6C96-4711-AE64-1088BFACEFCA}" srcOrd="3" destOrd="0" presId="urn:microsoft.com/office/officeart/2005/8/layout/default"/>
    <dgm:cxn modelId="{5331EAF8-A3A0-490F-A2E1-F67E25F876FB}" type="presParOf" srcId="{F6F854CD-EC02-4C59-8E66-0AFDFE814B7E}" destId="{8689B6E7-F43A-4CB4-AAD2-9F8D70D93D2B}" srcOrd="4" destOrd="0" presId="urn:microsoft.com/office/officeart/2005/8/layout/default"/>
    <dgm:cxn modelId="{D2965FC9-5FC7-45FD-B79C-FB1BE77EDD43}" type="presParOf" srcId="{F6F854CD-EC02-4C59-8E66-0AFDFE814B7E}" destId="{26C59D24-0EA7-4C0E-9FB3-44EC8AF74E45}" srcOrd="5" destOrd="0" presId="urn:microsoft.com/office/officeart/2005/8/layout/default"/>
    <dgm:cxn modelId="{D2640C5A-2850-47D5-8F5A-21223099C363}" type="presParOf" srcId="{F6F854CD-EC02-4C59-8E66-0AFDFE814B7E}" destId="{0E01DEAA-C26E-45C1-A5CA-772B410A136E}" srcOrd="6" destOrd="0" presId="urn:microsoft.com/office/officeart/2005/8/layout/default"/>
    <dgm:cxn modelId="{D75884DF-DB3C-4899-BACF-79F2CA0461F2}" type="presParOf" srcId="{F6F854CD-EC02-4C59-8E66-0AFDFE814B7E}" destId="{D87A1A37-83BD-4BA5-9D89-74DC4677336D}" srcOrd="7" destOrd="0" presId="urn:microsoft.com/office/officeart/2005/8/layout/default"/>
    <dgm:cxn modelId="{5A5B31BC-A33A-46CD-B85C-583B6B8C63AA}" type="presParOf" srcId="{F6F854CD-EC02-4C59-8E66-0AFDFE814B7E}" destId="{89E30D4A-B8A0-48D5-845E-4FE937DBF9BD}" srcOrd="8" destOrd="0" presId="urn:microsoft.com/office/officeart/2005/8/layout/default"/>
    <dgm:cxn modelId="{F207EB59-F543-4F5A-A529-8F70617F6AC0}" type="presParOf" srcId="{F6F854CD-EC02-4C59-8E66-0AFDFE814B7E}" destId="{263BD4B2-0DA3-439D-8D02-5F7E7CA227DF}" srcOrd="9" destOrd="0" presId="urn:microsoft.com/office/officeart/2005/8/layout/default"/>
    <dgm:cxn modelId="{40AFC171-8DFC-4FE8-92AB-E7AE505C5133}" type="presParOf" srcId="{F6F854CD-EC02-4C59-8E66-0AFDFE814B7E}" destId="{B53E8C3A-C8BD-4E14-B511-6C51B5E74A4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9725A1-A002-4621-AB5B-38CE78D0154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de-AT"/>
        </a:p>
      </dgm:t>
    </dgm:pt>
    <dgm:pt modelId="{12BDECF9-FB38-4AD1-A73F-CD6CC08E66D4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800" dirty="0"/>
            <a:t>Strategische Ausrichtung des Vereins</a:t>
          </a:r>
        </a:p>
      </dgm:t>
    </dgm:pt>
    <dgm:pt modelId="{2443C703-B8F7-4F26-A94F-D4B516BC4DE7}" type="parTrans" cxnId="{32350FC9-758B-48B2-8C13-C65B133747FF}">
      <dgm:prSet/>
      <dgm:spPr/>
      <dgm:t>
        <a:bodyPr/>
        <a:lstStyle/>
        <a:p>
          <a:endParaRPr lang="de-AT"/>
        </a:p>
      </dgm:t>
    </dgm:pt>
    <dgm:pt modelId="{E45ECE4D-ED23-425C-AE3B-7B4D5D0E7F50}" type="sibTrans" cxnId="{32350FC9-758B-48B2-8C13-C65B133747FF}">
      <dgm:prSet/>
      <dgm:spPr/>
      <dgm:t>
        <a:bodyPr/>
        <a:lstStyle/>
        <a:p>
          <a:endParaRPr lang="de-AT"/>
        </a:p>
      </dgm:t>
    </dgm:pt>
    <dgm:pt modelId="{96095980-74F1-4F25-8060-79741E27047C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800" dirty="0"/>
            <a:t>Zusammenhalt im Verein</a:t>
          </a:r>
        </a:p>
      </dgm:t>
    </dgm:pt>
    <dgm:pt modelId="{6C713A88-625A-434D-AEBE-F3C4D5CCD87F}" type="parTrans" cxnId="{8F0186C9-E27E-4402-9812-874E347802CB}">
      <dgm:prSet/>
      <dgm:spPr/>
      <dgm:t>
        <a:bodyPr/>
        <a:lstStyle/>
        <a:p>
          <a:endParaRPr lang="de-AT"/>
        </a:p>
      </dgm:t>
    </dgm:pt>
    <dgm:pt modelId="{5DE28696-0415-4D03-A9C4-0368D52E4578}" type="sibTrans" cxnId="{8F0186C9-E27E-4402-9812-874E347802CB}">
      <dgm:prSet/>
      <dgm:spPr/>
      <dgm:t>
        <a:bodyPr/>
        <a:lstStyle/>
        <a:p>
          <a:endParaRPr lang="de-AT"/>
        </a:p>
      </dgm:t>
    </dgm:pt>
    <dgm:pt modelId="{854627CB-0A92-47ED-81DF-56CE1F9F1890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800" dirty="0"/>
            <a:t>Tirol-Verbundenheit</a:t>
          </a:r>
        </a:p>
      </dgm:t>
    </dgm:pt>
    <dgm:pt modelId="{59529CBA-8CA7-4D28-8001-6F46D3171D9E}" type="parTrans" cxnId="{DDCB13FA-53FE-4958-83D4-B4883E3D11C7}">
      <dgm:prSet/>
      <dgm:spPr/>
      <dgm:t>
        <a:bodyPr/>
        <a:lstStyle/>
        <a:p>
          <a:endParaRPr lang="de-AT"/>
        </a:p>
      </dgm:t>
    </dgm:pt>
    <dgm:pt modelId="{40A4886B-40E0-4BF3-9059-587AB1874DF3}" type="sibTrans" cxnId="{DDCB13FA-53FE-4958-83D4-B4883E3D11C7}">
      <dgm:prSet/>
      <dgm:spPr/>
      <dgm:t>
        <a:bodyPr/>
        <a:lstStyle/>
        <a:p>
          <a:endParaRPr lang="de-AT"/>
        </a:p>
      </dgm:t>
    </dgm:pt>
    <dgm:pt modelId="{24FF836A-F828-433C-B37E-E1527A5FA89C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800" dirty="0"/>
            <a:t>Kontakt-</a:t>
          </a:r>
          <a:r>
            <a:rPr lang="de-AT" sz="1800" dirty="0" err="1"/>
            <a:t>austausch</a:t>
          </a:r>
          <a:endParaRPr lang="de-AT" sz="1800" dirty="0"/>
        </a:p>
      </dgm:t>
    </dgm:pt>
    <dgm:pt modelId="{97DD1D91-3A1C-4D93-BD02-13FEDD09DAB9}" type="parTrans" cxnId="{7833422B-47E0-484E-9D90-1620A9309B9C}">
      <dgm:prSet/>
      <dgm:spPr/>
      <dgm:t>
        <a:bodyPr/>
        <a:lstStyle/>
        <a:p>
          <a:endParaRPr lang="de-AT"/>
        </a:p>
      </dgm:t>
    </dgm:pt>
    <dgm:pt modelId="{C032B1BB-1AAF-41B4-B410-699B54A9CD3B}" type="sibTrans" cxnId="{7833422B-47E0-484E-9D90-1620A9309B9C}">
      <dgm:prSet/>
      <dgm:spPr/>
      <dgm:t>
        <a:bodyPr/>
        <a:lstStyle/>
        <a:p>
          <a:endParaRPr lang="de-AT"/>
        </a:p>
      </dgm:t>
    </dgm:pt>
    <dgm:pt modelId="{FDEA00C9-15B5-42A3-8274-577A399BAEAE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sz="1800" dirty="0"/>
            <a:t>Sportaktivitäten, Reisen &amp; Ausflüge</a:t>
          </a:r>
        </a:p>
      </dgm:t>
    </dgm:pt>
    <dgm:pt modelId="{DE409F63-3755-44A0-9179-BF3D98E776C4}" type="parTrans" cxnId="{87D539D5-ABE5-4F49-9A21-3C98D6AB8330}">
      <dgm:prSet/>
      <dgm:spPr/>
      <dgm:t>
        <a:bodyPr/>
        <a:lstStyle/>
        <a:p>
          <a:endParaRPr lang="de-AT"/>
        </a:p>
      </dgm:t>
    </dgm:pt>
    <dgm:pt modelId="{71E291F5-F076-4302-AABA-9176ABF9AAF4}" type="sibTrans" cxnId="{87D539D5-ABE5-4F49-9A21-3C98D6AB8330}">
      <dgm:prSet/>
      <dgm:spPr/>
      <dgm:t>
        <a:bodyPr/>
        <a:lstStyle/>
        <a:p>
          <a:endParaRPr lang="de-AT"/>
        </a:p>
      </dgm:t>
    </dgm:pt>
    <dgm:pt modelId="{0FFE3B2C-9CFC-41BD-A863-A3CA5472C078}" type="pres">
      <dgm:prSet presAssocID="{BB9725A1-A002-4621-AB5B-38CE78D0154C}" presName="root" presStyleCnt="0">
        <dgm:presLayoutVars>
          <dgm:dir/>
          <dgm:resizeHandles val="exact"/>
        </dgm:presLayoutVars>
      </dgm:prSet>
      <dgm:spPr/>
    </dgm:pt>
    <dgm:pt modelId="{60D37C3C-992D-440F-B4B3-622F11F36869}" type="pres">
      <dgm:prSet presAssocID="{12BDECF9-FB38-4AD1-A73F-CD6CC08E66D4}" presName="compNode" presStyleCnt="0"/>
      <dgm:spPr/>
    </dgm:pt>
    <dgm:pt modelId="{A0551188-8A3C-4E45-A61A-960EA33DAC1D}" type="pres">
      <dgm:prSet presAssocID="{12BDECF9-FB38-4AD1-A73F-CD6CC08E66D4}" presName="iconBgRect" presStyleLbl="bgShp" presStyleIdx="0" presStyleCnt="5"/>
      <dgm:spPr/>
    </dgm:pt>
    <dgm:pt modelId="{CDDA025C-A0AC-4F3A-831B-D5B330FD94FA}" type="pres">
      <dgm:prSet presAssocID="{12BDECF9-FB38-4AD1-A73F-CD6CC08E66D4}" presName="iconRect" presStyleLbl="node1" presStyleIdx="0" presStyleCnt="5" custScaleX="114340" custScaleY="11509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ltreffer mit einfarbiger Füllung"/>
        </a:ext>
      </dgm:extLst>
    </dgm:pt>
    <dgm:pt modelId="{2D288E4C-EEFA-44E8-8A20-DF3C5DDE4C06}" type="pres">
      <dgm:prSet presAssocID="{12BDECF9-FB38-4AD1-A73F-CD6CC08E66D4}" presName="spaceRect" presStyleCnt="0"/>
      <dgm:spPr/>
    </dgm:pt>
    <dgm:pt modelId="{6E0785CA-FEF1-4AFD-A4AB-E536ED54B902}" type="pres">
      <dgm:prSet presAssocID="{12BDECF9-FB38-4AD1-A73F-CD6CC08E66D4}" presName="textRect" presStyleLbl="revTx" presStyleIdx="0" presStyleCnt="5">
        <dgm:presLayoutVars>
          <dgm:chMax val="1"/>
          <dgm:chPref val="1"/>
        </dgm:presLayoutVars>
      </dgm:prSet>
      <dgm:spPr/>
    </dgm:pt>
    <dgm:pt modelId="{296927FD-3DC9-45B0-BD66-F7FA36216CDA}" type="pres">
      <dgm:prSet presAssocID="{E45ECE4D-ED23-425C-AE3B-7B4D5D0E7F50}" presName="sibTrans" presStyleCnt="0"/>
      <dgm:spPr/>
    </dgm:pt>
    <dgm:pt modelId="{38B30571-E055-4F43-AE46-3A31E402DB4F}" type="pres">
      <dgm:prSet presAssocID="{96095980-74F1-4F25-8060-79741E27047C}" presName="compNode" presStyleCnt="0"/>
      <dgm:spPr/>
    </dgm:pt>
    <dgm:pt modelId="{BE1574D1-7362-481C-B366-E78B16B5B8C9}" type="pres">
      <dgm:prSet presAssocID="{96095980-74F1-4F25-8060-79741E27047C}" presName="iconBgRect" presStyleLbl="bgShp" presStyleIdx="1" presStyleCnt="5"/>
      <dgm:spPr/>
    </dgm:pt>
    <dgm:pt modelId="{E6477C2B-2DC8-4992-A179-57BAD9EE5100}" type="pres">
      <dgm:prSet presAssocID="{96095980-74F1-4F25-8060-79741E27047C}" presName="iconRect" presStyleLbl="node1" presStyleIdx="1" presStyleCnt="5" custScaleX="148386" custScaleY="13442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 Silhouette"/>
        </a:ext>
      </dgm:extLst>
    </dgm:pt>
    <dgm:pt modelId="{7FD688D1-676B-4B74-BF21-6F6F23AF3A08}" type="pres">
      <dgm:prSet presAssocID="{96095980-74F1-4F25-8060-79741E27047C}" presName="spaceRect" presStyleCnt="0"/>
      <dgm:spPr/>
    </dgm:pt>
    <dgm:pt modelId="{CE11437C-14D2-4B1F-8F70-EAEBF8A6C59E}" type="pres">
      <dgm:prSet presAssocID="{96095980-74F1-4F25-8060-79741E27047C}" presName="textRect" presStyleLbl="revTx" presStyleIdx="1" presStyleCnt="5">
        <dgm:presLayoutVars>
          <dgm:chMax val="1"/>
          <dgm:chPref val="1"/>
        </dgm:presLayoutVars>
      </dgm:prSet>
      <dgm:spPr/>
    </dgm:pt>
    <dgm:pt modelId="{8FE023DC-6BA3-4240-A3D9-FC3ED94ADA50}" type="pres">
      <dgm:prSet presAssocID="{5DE28696-0415-4D03-A9C4-0368D52E4578}" presName="sibTrans" presStyleCnt="0"/>
      <dgm:spPr/>
    </dgm:pt>
    <dgm:pt modelId="{7F26CED1-08F9-4F12-95DF-11C95B09B59D}" type="pres">
      <dgm:prSet presAssocID="{24FF836A-F828-433C-B37E-E1527A5FA89C}" presName="compNode" presStyleCnt="0"/>
      <dgm:spPr/>
    </dgm:pt>
    <dgm:pt modelId="{C6204F67-6B8C-4DCD-974D-6F903BD0B89F}" type="pres">
      <dgm:prSet presAssocID="{24FF836A-F828-433C-B37E-E1527A5FA89C}" presName="iconBgRect" presStyleLbl="bgShp" presStyleIdx="2" presStyleCnt="5"/>
      <dgm:spPr/>
    </dgm:pt>
    <dgm:pt modelId="{DD0E79C4-22EC-4DCD-8EF2-8CD16204C769}" type="pres">
      <dgm:prSet presAssocID="{24FF836A-F828-433C-B37E-E1527A5FA89C}" presName="iconRect" presStyleLbl="node1" presStyleIdx="2" presStyleCnt="5" custScaleX="136586" custScaleY="151403" custLinFactNeighborX="52" custLinFactNeighborY="-687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tzungssaal Silhouette"/>
        </a:ext>
      </dgm:extLst>
    </dgm:pt>
    <dgm:pt modelId="{424F638C-21EC-4086-B057-3011D68F150C}" type="pres">
      <dgm:prSet presAssocID="{24FF836A-F828-433C-B37E-E1527A5FA89C}" presName="spaceRect" presStyleCnt="0"/>
      <dgm:spPr/>
    </dgm:pt>
    <dgm:pt modelId="{EB9DE7B0-9DA7-4339-BCD9-D7613A991D1F}" type="pres">
      <dgm:prSet presAssocID="{24FF836A-F828-433C-B37E-E1527A5FA89C}" presName="textRect" presStyleLbl="revTx" presStyleIdx="2" presStyleCnt="5">
        <dgm:presLayoutVars>
          <dgm:chMax val="1"/>
          <dgm:chPref val="1"/>
        </dgm:presLayoutVars>
      </dgm:prSet>
      <dgm:spPr/>
    </dgm:pt>
    <dgm:pt modelId="{F0B7BB91-2B30-49EA-AED1-18E4CB127BFF}" type="pres">
      <dgm:prSet presAssocID="{C032B1BB-1AAF-41B4-B410-699B54A9CD3B}" presName="sibTrans" presStyleCnt="0"/>
      <dgm:spPr/>
    </dgm:pt>
    <dgm:pt modelId="{F66DFBC7-A2FF-48AB-905B-6D5B69B01644}" type="pres">
      <dgm:prSet presAssocID="{FDEA00C9-15B5-42A3-8274-577A399BAEAE}" presName="compNode" presStyleCnt="0"/>
      <dgm:spPr/>
    </dgm:pt>
    <dgm:pt modelId="{C360C58A-309D-4316-B6A7-15F783927CC5}" type="pres">
      <dgm:prSet presAssocID="{FDEA00C9-15B5-42A3-8274-577A399BAEAE}" presName="iconBgRect" presStyleLbl="bgShp" presStyleIdx="3" presStyleCnt="5"/>
      <dgm:spPr/>
    </dgm:pt>
    <dgm:pt modelId="{D99B4DEC-03B4-41B9-9522-255CB018412C}" type="pres">
      <dgm:prSet presAssocID="{FDEA00C9-15B5-42A3-8274-577A399BAE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02C5C9A1-B89D-41B1-931F-4AD09D432E9C}" type="pres">
      <dgm:prSet presAssocID="{FDEA00C9-15B5-42A3-8274-577A399BAEAE}" presName="spaceRect" presStyleCnt="0"/>
      <dgm:spPr/>
    </dgm:pt>
    <dgm:pt modelId="{5A55BA0C-B3FB-4953-99C7-A489565FF256}" type="pres">
      <dgm:prSet presAssocID="{FDEA00C9-15B5-42A3-8274-577A399BAEAE}" presName="textRect" presStyleLbl="revTx" presStyleIdx="3" presStyleCnt="5" custScaleX="107348">
        <dgm:presLayoutVars>
          <dgm:chMax val="1"/>
          <dgm:chPref val="1"/>
        </dgm:presLayoutVars>
      </dgm:prSet>
      <dgm:spPr/>
    </dgm:pt>
    <dgm:pt modelId="{166C7534-0E54-42A7-80D2-18DF8ED08964}" type="pres">
      <dgm:prSet presAssocID="{71E291F5-F076-4302-AABA-9176ABF9AAF4}" presName="sibTrans" presStyleCnt="0"/>
      <dgm:spPr/>
    </dgm:pt>
    <dgm:pt modelId="{28DA1173-F0A1-4573-9EBA-3BD74AC58809}" type="pres">
      <dgm:prSet presAssocID="{854627CB-0A92-47ED-81DF-56CE1F9F1890}" presName="compNode" presStyleCnt="0"/>
      <dgm:spPr/>
    </dgm:pt>
    <dgm:pt modelId="{25D20994-B30E-488E-9A3A-9A6DCC1B8980}" type="pres">
      <dgm:prSet presAssocID="{854627CB-0A92-47ED-81DF-56CE1F9F1890}" presName="iconBgRect" presStyleLbl="bgShp" presStyleIdx="4" presStyleCnt="5"/>
      <dgm:spPr/>
    </dgm:pt>
    <dgm:pt modelId="{C8B7A652-2D48-48AB-B19B-54EDC26D9658}" type="pres">
      <dgm:prSet presAssocID="{854627CB-0A92-47ED-81DF-56CE1F9F1890}" presName="iconRect" presStyleLbl="node1" presStyleIdx="4" presStyleCnt="5" custScaleX="155368" custScaleY="145831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rge Silhouette"/>
        </a:ext>
      </dgm:extLst>
    </dgm:pt>
    <dgm:pt modelId="{4E5B04BB-3920-4E2C-9C62-413F364A381A}" type="pres">
      <dgm:prSet presAssocID="{854627CB-0A92-47ED-81DF-56CE1F9F1890}" presName="spaceRect" presStyleCnt="0"/>
      <dgm:spPr/>
    </dgm:pt>
    <dgm:pt modelId="{F6B0A343-0F67-452E-8154-F844B549BB4A}" type="pres">
      <dgm:prSet presAssocID="{854627CB-0A92-47ED-81DF-56CE1F9F189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833422B-47E0-484E-9D90-1620A9309B9C}" srcId="{BB9725A1-A002-4621-AB5B-38CE78D0154C}" destId="{24FF836A-F828-433C-B37E-E1527A5FA89C}" srcOrd="2" destOrd="0" parTransId="{97DD1D91-3A1C-4D93-BD02-13FEDD09DAB9}" sibTransId="{C032B1BB-1AAF-41B4-B410-699B54A9CD3B}"/>
    <dgm:cxn modelId="{973B855F-D93E-4594-9C06-DF41B6DB56F4}" type="presOf" srcId="{24FF836A-F828-433C-B37E-E1527A5FA89C}" destId="{EB9DE7B0-9DA7-4339-BCD9-D7613A991D1F}" srcOrd="0" destOrd="0" presId="urn:microsoft.com/office/officeart/2018/5/layout/IconCircleLabelList"/>
    <dgm:cxn modelId="{4AB2A87F-A6DA-4A49-9D6E-0473D7274822}" type="presOf" srcId="{96095980-74F1-4F25-8060-79741E27047C}" destId="{CE11437C-14D2-4B1F-8F70-EAEBF8A6C59E}" srcOrd="0" destOrd="0" presId="urn:microsoft.com/office/officeart/2018/5/layout/IconCircleLabelList"/>
    <dgm:cxn modelId="{D0444B83-C3FC-44A6-8B11-407864C7792E}" type="presOf" srcId="{BB9725A1-A002-4621-AB5B-38CE78D0154C}" destId="{0FFE3B2C-9CFC-41BD-A863-A3CA5472C078}" srcOrd="0" destOrd="0" presId="urn:microsoft.com/office/officeart/2018/5/layout/IconCircleLabelList"/>
    <dgm:cxn modelId="{AACD8089-0351-4042-AB14-43DEAB58DFE4}" type="presOf" srcId="{FDEA00C9-15B5-42A3-8274-577A399BAEAE}" destId="{5A55BA0C-B3FB-4953-99C7-A489565FF256}" srcOrd="0" destOrd="0" presId="urn:microsoft.com/office/officeart/2018/5/layout/IconCircleLabelList"/>
    <dgm:cxn modelId="{52E9F99B-8658-44D0-B6CB-7FC364D60200}" type="presOf" srcId="{854627CB-0A92-47ED-81DF-56CE1F9F1890}" destId="{F6B0A343-0F67-452E-8154-F844B549BB4A}" srcOrd="0" destOrd="0" presId="urn:microsoft.com/office/officeart/2018/5/layout/IconCircleLabelList"/>
    <dgm:cxn modelId="{615EEAAC-82E4-4A3A-95EA-0ECB39091B77}" type="presOf" srcId="{12BDECF9-FB38-4AD1-A73F-CD6CC08E66D4}" destId="{6E0785CA-FEF1-4AFD-A4AB-E536ED54B902}" srcOrd="0" destOrd="0" presId="urn:microsoft.com/office/officeart/2018/5/layout/IconCircleLabelList"/>
    <dgm:cxn modelId="{32350FC9-758B-48B2-8C13-C65B133747FF}" srcId="{BB9725A1-A002-4621-AB5B-38CE78D0154C}" destId="{12BDECF9-FB38-4AD1-A73F-CD6CC08E66D4}" srcOrd="0" destOrd="0" parTransId="{2443C703-B8F7-4F26-A94F-D4B516BC4DE7}" sibTransId="{E45ECE4D-ED23-425C-AE3B-7B4D5D0E7F50}"/>
    <dgm:cxn modelId="{8F0186C9-E27E-4402-9812-874E347802CB}" srcId="{BB9725A1-A002-4621-AB5B-38CE78D0154C}" destId="{96095980-74F1-4F25-8060-79741E27047C}" srcOrd="1" destOrd="0" parTransId="{6C713A88-625A-434D-AEBE-F3C4D5CCD87F}" sibTransId="{5DE28696-0415-4D03-A9C4-0368D52E4578}"/>
    <dgm:cxn modelId="{87D539D5-ABE5-4F49-9A21-3C98D6AB8330}" srcId="{BB9725A1-A002-4621-AB5B-38CE78D0154C}" destId="{FDEA00C9-15B5-42A3-8274-577A399BAEAE}" srcOrd="3" destOrd="0" parTransId="{DE409F63-3755-44A0-9179-BF3D98E776C4}" sibTransId="{71E291F5-F076-4302-AABA-9176ABF9AAF4}"/>
    <dgm:cxn modelId="{DDCB13FA-53FE-4958-83D4-B4883E3D11C7}" srcId="{BB9725A1-A002-4621-AB5B-38CE78D0154C}" destId="{854627CB-0A92-47ED-81DF-56CE1F9F1890}" srcOrd="4" destOrd="0" parTransId="{59529CBA-8CA7-4D28-8001-6F46D3171D9E}" sibTransId="{40A4886B-40E0-4BF3-9059-587AB1874DF3}"/>
    <dgm:cxn modelId="{19278C19-0378-47C7-AEA1-3ABE468CD290}" type="presParOf" srcId="{0FFE3B2C-9CFC-41BD-A863-A3CA5472C078}" destId="{60D37C3C-992D-440F-B4B3-622F11F36869}" srcOrd="0" destOrd="0" presId="urn:microsoft.com/office/officeart/2018/5/layout/IconCircleLabelList"/>
    <dgm:cxn modelId="{0F015C8C-E716-4A92-8BBE-6231A563A576}" type="presParOf" srcId="{60D37C3C-992D-440F-B4B3-622F11F36869}" destId="{A0551188-8A3C-4E45-A61A-960EA33DAC1D}" srcOrd="0" destOrd="0" presId="urn:microsoft.com/office/officeart/2018/5/layout/IconCircleLabelList"/>
    <dgm:cxn modelId="{FCFF7161-CF9A-4240-AE28-56995713B86C}" type="presParOf" srcId="{60D37C3C-992D-440F-B4B3-622F11F36869}" destId="{CDDA025C-A0AC-4F3A-831B-D5B330FD94FA}" srcOrd="1" destOrd="0" presId="urn:microsoft.com/office/officeart/2018/5/layout/IconCircleLabelList"/>
    <dgm:cxn modelId="{12F6264B-043E-412A-958C-E9C14E8C4CC1}" type="presParOf" srcId="{60D37C3C-992D-440F-B4B3-622F11F36869}" destId="{2D288E4C-EEFA-44E8-8A20-DF3C5DDE4C06}" srcOrd="2" destOrd="0" presId="urn:microsoft.com/office/officeart/2018/5/layout/IconCircleLabelList"/>
    <dgm:cxn modelId="{A6AA23FB-D40D-41AA-83BF-E98C22ABE72A}" type="presParOf" srcId="{60D37C3C-992D-440F-B4B3-622F11F36869}" destId="{6E0785CA-FEF1-4AFD-A4AB-E536ED54B902}" srcOrd="3" destOrd="0" presId="urn:microsoft.com/office/officeart/2018/5/layout/IconCircleLabelList"/>
    <dgm:cxn modelId="{81BE02B8-0D7E-4D77-B33C-5BE4A4A003AF}" type="presParOf" srcId="{0FFE3B2C-9CFC-41BD-A863-A3CA5472C078}" destId="{296927FD-3DC9-45B0-BD66-F7FA36216CDA}" srcOrd="1" destOrd="0" presId="urn:microsoft.com/office/officeart/2018/5/layout/IconCircleLabelList"/>
    <dgm:cxn modelId="{8F22C669-D34F-45E2-92BD-133BA37370F8}" type="presParOf" srcId="{0FFE3B2C-9CFC-41BD-A863-A3CA5472C078}" destId="{38B30571-E055-4F43-AE46-3A31E402DB4F}" srcOrd="2" destOrd="0" presId="urn:microsoft.com/office/officeart/2018/5/layout/IconCircleLabelList"/>
    <dgm:cxn modelId="{2A5EDC4F-5105-4233-8B23-257F3469FA30}" type="presParOf" srcId="{38B30571-E055-4F43-AE46-3A31E402DB4F}" destId="{BE1574D1-7362-481C-B366-E78B16B5B8C9}" srcOrd="0" destOrd="0" presId="urn:microsoft.com/office/officeart/2018/5/layout/IconCircleLabelList"/>
    <dgm:cxn modelId="{2CE542E3-C988-4317-A497-C73FA6A0906C}" type="presParOf" srcId="{38B30571-E055-4F43-AE46-3A31E402DB4F}" destId="{E6477C2B-2DC8-4992-A179-57BAD9EE5100}" srcOrd="1" destOrd="0" presId="urn:microsoft.com/office/officeart/2018/5/layout/IconCircleLabelList"/>
    <dgm:cxn modelId="{2CB12A33-5B03-4620-B34E-06CEE6B3FC07}" type="presParOf" srcId="{38B30571-E055-4F43-AE46-3A31E402DB4F}" destId="{7FD688D1-676B-4B74-BF21-6F6F23AF3A08}" srcOrd="2" destOrd="0" presId="urn:microsoft.com/office/officeart/2018/5/layout/IconCircleLabelList"/>
    <dgm:cxn modelId="{6DD448F4-D454-4C04-8822-46C47D71F6D8}" type="presParOf" srcId="{38B30571-E055-4F43-AE46-3A31E402DB4F}" destId="{CE11437C-14D2-4B1F-8F70-EAEBF8A6C59E}" srcOrd="3" destOrd="0" presId="urn:microsoft.com/office/officeart/2018/5/layout/IconCircleLabelList"/>
    <dgm:cxn modelId="{4FD2AE8F-1A3B-415A-B898-7F3369F72F02}" type="presParOf" srcId="{0FFE3B2C-9CFC-41BD-A863-A3CA5472C078}" destId="{8FE023DC-6BA3-4240-A3D9-FC3ED94ADA50}" srcOrd="3" destOrd="0" presId="urn:microsoft.com/office/officeart/2018/5/layout/IconCircleLabelList"/>
    <dgm:cxn modelId="{4AA70F1C-6105-4483-B958-405C776DC271}" type="presParOf" srcId="{0FFE3B2C-9CFC-41BD-A863-A3CA5472C078}" destId="{7F26CED1-08F9-4F12-95DF-11C95B09B59D}" srcOrd="4" destOrd="0" presId="urn:microsoft.com/office/officeart/2018/5/layout/IconCircleLabelList"/>
    <dgm:cxn modelId="{90A4EE55-0F64-434F-B42B-D727117CBB8F}" type="presParOf" srcId="{7F26CED1-08F9-4F12-95DF-11C95B09B59D}" destId="{C6204F67-6B8C-4DCD-974D-6F903BD0B89F}" srcOrd="0" destOrd="0" presId="urn:microsoft.com/office/officeart/2018/5/layout/IconCircleLabelList"/>
    <dgm:cxn modelId="{191E9470-CF1A-4AD3-A366-25CBC913A221}" type="presParOf" srcId="{7F26CED1-08F9-4F12-95DF-11C95B09B59D}" destId="{DD0E79C4-22EC-4DCD-8EF2-8CD16204C769}" srcOrd="1" destOrd="0" presId="urn:microsoft.com/office/officeart/2018/5/layout/IconCircleLabelList"/>
    <dgm:cxn modelId="{311FC32C-9149-4471-90DB-7F72C7689348}" type="presParOf" srcId="{7F26CED1-08F9-4F12-95DF-11C95B09B59D}" destId="{424F638C-21EC-4086-B057-3011D68F150C}" srcOrd="2" destOrd="0" presId="urn:microsoft.com/office/officeart/2018/5/layout/IconCircleLabelList"/>
    <dgm:cxn modelId="{B4471F10-33F3-4EA9-A91B-77757824ECAE}" type="presParOf" srcId="{7F26CED1-08F9-4F12-95DF-11C95B09B59D}" destId="{EB9DE7B0-9DA7-4339-BCD9-D7613A991D1F}" srcOrd="3" destOrd="0" presId="urn:microsoft.com/office/officeart/2018/5/layout/IconCircleLabelList"/>
    <dgm:cxn modelId="{4FAFBAB9-AA06-495B-9B1F-E0B264BEFDD8}" type="presParOf" srcId="{0FFE3B2C-9CFC-41BD-A863-A3CA5472C078}" destId="{F0B7BB91-2B30-49EA-AED1-18E4CB127BFF}" srcOrd="5" destOrd="0" presId="urn:microsoft.com/office/officeart/2018/5/layout/IconCircleLabelList"/>
    <dgm:cxn modelId="{1269C5AB-E7EB-4CA5-98C0-EE5ED223408C}" type="presParOf" srcId="{0FFE3B2C-9CFC-41BD-A863-A3CA5472C078}" destId="{F66DFBC7-A2FF-48AB-905B-6D5B69B01644}" srcOrd="6" destOrd="0" presId="urn:microsoft.com/office/officeart/2018/5/layout/IconCircleLabelList"/>
    <dgm:cxn modelId="{EE072302-E5A6-404C-BBDB-A064286D7A3C}" type="presParOf" srcId="{F66DFBC7-A2FF-48AB-905B-6D5B69B01644}" destId="{C360C58A-309D-4316-B6A7-15F783927CC5}" srcOrd="0" destOrd="0" presId="urn:microsoft.com/office/officeart/2018/5/layout/IconCircleLabelList"/>
    <dgm:cxn modelId="{7BE72F92-3AE2-4E75-A289-BACA0248D93B}" type="presParOf" srcId="{F66DFBC7-A2FF-48AB-905B-6D5B69B01644}" destId="{D99B4DEC-03B4-41B9-9522-255CB018412C}" srcOrd="1" destOrd="0" presId="urn:microsoft.com/office/officeart/2018/5/layout/IconCircleLabelList"/>
    <dgm:cxn modelId="{8EB21B29-EF37-45E2-9CFA-48D835C63888}" type="presParOf" srcId="{F66DFBC7-A2FF-48AB-905B-6D5B69B01644}" destId="{02C5C9A1-B89D-41B1-931F-4AD09D432E9C}" srcOrd="2" destOrd="0" presId="urn:microsoft.com/office/officeart/2018/5/layout/IconCircleLabelList"/>
    <dgm:cxn modelId="{B1E4E62E-E754-4E6A-B8B0-096C26CE6C0B}" type="presParOf" srcId="{F66DFBC7-A2FF-48AB-905B-6D5B69B01644}" destId="{5A55BA0C-B3FB-4953-99C7-A489565FF256}" srcOrd="3" destOrd="0" presId="urn:microsoft.com/office/officeart/2018/5/layout/IconCircleLabelList"/>
    <dgm:cxn modelId="{8B5774AF-0E59-449A-8DB1-6C3903B49FAA}" type="presParOf" srcId="{0FFE3B2C-9CFC-41BD-A863-A3CA5472C078}" destId="{166C7534-0E54-42A7-80D2-18DF8ED08964}" srcOrd="7" destOrd="0" presId="urn:microsoft.com/office/officeart/2018/5/layout/IconCircleLabelList"/>
    <dgm:cxn modelId="{F72EFC94-1C1B-4662-9C2E-223CF443F9CE}" type="presParOf" srcId="{0FFE3B2C-9CFC-41BD-A863-A3CA5472C078}" destId="{28DA1173-F0A1-4573-9EBA-3BD74AC58809}" srcOrd="8" destOrd="0" presId="urn:microsoft.com/office/officeart/2018/5/layout/IconCircleLabelList"/>
    <dgm:cxn modelId="{AE3E46EA-2440-465B-BE54-DE9E46A01909}" type="presParOf" srcId="{28DA1173-F0A1-4573-9EBA-3BD74AC58809}" destId="{25D20994-B30E-488E-9A3A-9A6DCC1B8980}" srcOrd="0" destOrd="0" presId="urn:microsoft.com/office/officeart/2018/5/layout/IconCircleLabelList"/>
    <dgm:cxn modelId="{BE9D9CED-86AD-4A76-913F-8736F057712A}" type="presParOf" srcId="{28DA1173-F0A1-4573-9EBA-3BD74AC58809}" destId="{C8B7A652-2D48-48AB-B19B-54EDC26D9658}" srcOrd="1" destOrd="0" presId="urn:microsoft.com/office/officeart/2018/5/layout/IconCircleLabelList"/>
    <dgm:cxn modelId="{F4195962-6DB2-4B7E-BD87-C13D70673FD2}" type="presParOf" srcId="{28DA1173-F0A1-4573-9EBA-3BD74AC58809}" destId="{4E5B04BB-3920-4E2C-9C62-413F364A381A}" srcOrd="2" destOrd="0" presId="urn:microsoft.com/office/officeart/2018/5/layout/IconCircleLabelList"/>
    <dgm:cxn modelId="{87506474-FE1E-4124-A556-73AAF4AA3768}" type="presParOf" srcId="{28DA1173-F0A1-4573-9EBA-3BD74AC58809}" destId="{F6B0A343-0F67-452E-8154-F844B549BB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5A349-5A56-4ED3-A602-F27DA6FFF600}">
      <dsp:nvSpPr>
        <dsp:cNvPr id="0" name=""/>
        <dsp:cNvSpPr/>
      </dsp:nvSpPr>
      <dsp:spPr>
        <a:xfrm>
          <a:off x="0" y="698242"/>
          <a:ext cx="2632282" cy="1579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Quantitative Erhebung</a:t>
          </a:r>
        </a:p>
      </dsp:txBody>
      <dsp:txXfrm>
        <a:off x="0" y="698242"/>
        <a:ext cx="2632282" cy="1579369"/>
      </dsp:txXfrm>
    </dsp:sp>
    <dsp:sp modelId="{FFD0409C-8732-407C-8202-8752F7DF115A}">
      <dsp:nvSpPr>
        <dsp:cNvPr id="0" name=""/>
        <dsp:cNvSpPr/>
      </dsp:nvSpPr>
      <dsp:spPr>
        <a:xfrm>
          <a:off x="2895510" y="698242"/>
          <a:ext cx="2632282" cy="1579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Webbasierter, standardisierter Fragebogen</a:t>
          </a:r>
        </a:p>
      </dsp:txBody>
      <dsp:txXfrm>
        <a:off x="2895510" y="698242"/>
        <a:ext cx="2632282" cy="1579369"/>
      </dsp:txXfrm>
    </dsp:sp>
    <dsp:sp modelId="{73A2E0D7-A9C0-48B5-A4E3-1A962DC0247B}">
      <dsp:nvSpPr>
        <dsp:cNvPr id="0" name=""/>
        <dsp:cNvSpPr/>
      </dsp:nvSpPr>
      <dsp:spPr>
        <a:xfrm>
          <a:off x="5791020" y="698242"/>
          <a:ext cx="2632282" cy="1579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Grundgesamtheit: 507 Mitglieder</a:t>
          </a:r>
        </a:p>
      </dsp:txBody>
      <dsp:txXfrm>
        <a:off x="5791020" y="698242"/>
        <a:ext cx="2632282" cy="1579369"/>
      </dsp:txXfrm>
    </dsp:sp>
    <dsp:sp modelId="{BBB87889-23B8-43E6-9473-BC550C9FDFDA}">
      <dsp:nvSpPr>
        <dsp:cNvPr id="0" name=""/>
        <dsp:cNvSpPr/>
      </dsp:nvSpPr>
      <dsp:spPr>
        <a:xfrm>
          <a:off x="1447755" y="2540840"/>
          <a:ext cx="2632282" cy="1579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Offene und geschlossene Fragen/ Einfach- und Mehrfachantworten</a:t>
          </a:r>
        </a:p>
      </dsp:txBody>
      <dsp:txXfrm>
        <a:off x="1447755" y="2540840"/>
        <a:ext cx="2632282" cy="1579369"/>
      </dsp:txXfrm>
    </dsp:sp>
    <dsp:sp modelId="{8ED8B9D0-8663-4445-85B7-C4D113C0011C}">
      <dsp:nvSpPr>
        <dsp:cNvPr id="0" name=""/>
        <dsp:cNvSpPr/>
      </dsp:nvSpPr>
      <dsp:spPr>
        <a:xfrm>
          <a:off x="4343265" y="2540840"/>
          <a:ext cx="2632282" cy="1579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Auswertung: </a:t>
          </a:r>
          <a:br>
            <a:rPr lang="de-AT" sz="2200" kern="1200" dirty="0"/>
          </a:br>
          <a:r>
            <a:rPr lang="de-AT" sz="2200" kern="1200" dirty="0"/>
            <a:t>SPSS </a:t>
          </a:r>
          <a:r>
            <a:rPr lang="de-AT" sz="2200" kern="1200" dirty="0" err="1"/>
            <a:t>Statistics</a:t>
          </a:r>
          <a:r>
            <a:rPr lang="de-AT" sz="2200" kern="1200" dirty="0"/>
            <a:t> und Microsoft Excel</a:t>
          </a:r>
        </a:p>
      </dsp:txBody>
      <dsp:txXfrm>
        <a:off x="4343265" y="2540840"/>
        <a:ext cx="2632282" cy="1579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5B1F6-3D83-44FE-8936-2FEA8CEEE2D8}">
      <dsp:nvSpPr>
        <dsp:cNvPr id="0" name=""/>
        <dsp:cNvSpPr/>
      </dsp:nvSpPr>
      <dsp:spPr>
        <a:xfrm>
          <a:off x="2946" y="491797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Unternehmens-besuche</a:t>
          </a:r>
        </a:p>
      </dsp:txBody>
      <dsp:txXfrm>
        <a:off x="2946" y="491797"/>
        <a:ext cx="2337792" cy="1402675"/>
      </dsp:txXfrm>
    </dsp:sp>
    <dsp:sp modelId="{2108C598-555A-4D9D-9B94-684B5B8B8F20}">
      <dsp:nvSpPr>
        <dsp:cNvPr id="0" name=""/>
        <dsp:cNvSpPr/>
      </dsp:nvSpPr>
      <dsp:spPr>
        <a:xfrm>
          <a:off x="2574518" y="491797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Ausflüge und Reisen</a:t>
          </a:r>
        </a:p>
      </dsp:txBody>
      <dsp:txXfrm>
        <a:off x="2574518" y="491797"/>
        <a:ext cx="2337792" cy="1402675"/>
      </dsp:txXfrm>
    </dsp:sp>
    <dsp:sp modelId="{94CA0FA6-BB5C-4AA3-847A-171BB923D6A3}">
      <dsp:nvSpPr>
        <dsp:cNvPr id="0" name=""/>
        <dsp:cNvSpPr/>
      </dsp:nvSpPr>
      <dsp:spPr>
        <a:xfrm>
          <a:off x="5146089" y="491797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Kulturbesuche</a:t>
          </a:r>
        </a:p>
      </dsp:txBody>
      <dsp:txXfrm>
        <a:off x="5146089" y="491797"/>
        <a:ext cx="2337792" cy="1402675"/>
      </dsp:txXfrm>
    </dsp:sp>
    <dsp:sp modelId="{7D12BCF2-108C-44F3-A6D1-6BA41760AD37}">
      <dsp:nvSpPr>
        <dsp:cNvPr id="0" name=""/>
        <dsp:cNvSpPr/>
      </dsp:nvSpPr>
      <dsp:spPr>
        <a:xfrm>
          <a:off x="7717661" y="491797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Fachvorträge / Diskussionsforen</a:t>
          </a:r>
        </a:p>
      </dsp:txBody>
      <dsp:txXfrm>
        <a:off x="7717661" y="491797"/>
        <a:ext cx="2337792" cy="1402675"/>
      </dsp:txXfrm>
    </dsp:sp>
    <dsp:sp modelId="{FB2353CB-7C47-424E-83F3-2A07CE3B84A1}">
      <dsp:nvSpPr>
        <dsp:cNvPr id="0" name=""/>
        <dsp:cNvSpPr/>
      </dsp:nvSpPr>
      <dsp:spPr>
        <a:xfrm>
          <a:off x="2946" y="2128252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Hybridformate</a:t>
          </a:r>
        </a:p>
      </dsp:txBody>
      <dsp:txXfrm>
        <a:off x="2946" y="2128252"/>
        <a:ext cx="2337792" cy="1402675"/>
      </dsp:txXfrm>
    </dsp:sp>
    <dsp:sp modelId="{9C37E616-17D5-4084-8FE9-C7C9C7EB7D49}">
      <dsp:nvSpPr>
        <dsp:cNvPr id="0" name=""/>
        <dsp:cNvSpPr/>
      </dsp:nvSpPr>
      <dsp:spPr>
        <a:xfrm>
          <a:off x="2574518" y="2128252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Sportaktivitäten</a:t>
          </a:r>
        </a:p>
      </dsp:txBody>
      <dsp:txXfrm>
        <a:off x="2574518" y="2128252"/>
        <a:ext cx="2337792" cy="1402675"/>
      </dsp:txXfrm>
    </dsp:sp>
    <dsp:sp modelId="{A1F78622-95D4-4DF2-836F-89F1D0EB445E}">
      <dsp:nvSpPr>
        <dsp:cNvPr id="0" name=""/>
        <dsp:cNvSpPr/>
      </dsp:nvSpPr>
      <dsp:spPr>
        <a:xfrm>
          <a:off x="5146089" y="2128252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Netzwerken</a:t>
          </a:r>
        </a:p>
      </dsp:txBody>
      <dsp:txXfrm>
        <a:off x="5146089" y="2128252"/>
        <a:ext cx="2337792" cy="1402675"/>
      </dsp:txXfrm>
    </dsp:sp>
    <dsp:sp modelId="{ED104CA7-8D86-4B8C-8BF2-DF7F461D2BB0}">
      <dsp:nvSpPr>
        <dsp:cNvPr id="0" name=""/>
        <dsp:cNvSpPr/>
      </dsp:nvSpPr>
      <dsp:spPr>
        <a:xfrm>
          <a:off x="7717661" y="2128252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Soziales Engagement</a:t>
          </a:r>
        </a:p>
      </dsp:txBody>
      <dsp:txXfrm>
        <a:off x="7717661" y="2128252"/>
        <a:ext cx="2337792" cy="1402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82D08-E8E2-49F6-A12F-98AD01D63B51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Auswahl des/der Tiroler/in</a:t>
          </a:r>
        </a:p>
      </dsp:txBody>
      <dsp:txXfrm>
        <a:off x="78581" y="173"/>
        <a:ext cx="3094136" cy="1856482"/>
      </dsp:txXfrm>
    </dsp:sp>
    <dsp:sp modelId="{9AACC1C3-4ED3-4357-A5EC-927DBAC4EE2B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Neuorientierung der Veranstaltung</a:t>
          </a:r>
        </a:p>
      </dsp:txBody>
      <dsp:txXfrm>
        <a:off x="3482131" y="173"/>
        <a:ext cx="3094136" cy="1856482"/>
      </dsp:txXfrm>
    </dsp:sp>
    <dsp:sp modelId="{6258496C-DB68-4C4B-B94A-382DC417CA7C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Messbare Kriterien</a:t>
          </a:r>
        </a:p>
      </dsp:txBody>
      <dsp:txXfrm>
        <a:off x="6885682" y="173"/>
        <a:ext cx="3094136" cy="1856482"/>
      </dsp:txXfrm>
    </dsp:sp>
    <dsp:sp modelId="{14882458-D500-4FB9-85AD-87D7B304B14F}">
      <dsp:nvSpPr>
        <dsp:cNvPr id="0" name=""/>
        <dsp:cNvSpPr/>
      </dsp:nvSpPr>
      <dsp:spPr>
        <a:xfrm>
          <a:off x="78581" y="2166069"/>
          <a:ext cx="3094136" cy="1856482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Weniger </a:t>
          </a:r>
          <a:br>
            <a:rPr lang="de-AT" sz="2400" kern="1200" dirty="0"/>
          </a:br>
          <a:r>
            <a:rPr lang="de-AT" sz="2400" kern="1200" dirty="0"/>
            <a:t>(Tourismus-) Werbung</a:t>
          </a:r>
        </a:p>
      </dsp:txBody>
      <dsp:txXfrm>
        <a:off x="78581" y="2166069"/>
        <a:ext cx="3094136" cy="1856482"/>
      </dsp:txXfrm>
    </dsp:sp>
    <dsp:sp modelId="{1F6F85CA-26A8-4BD2-B47A-9A0DFD7A967C}">
      <dsp:nvSpPr>
        <dsp:cNvPr id="0" name=""/>
        <dsp:cNvSpPr/>
      </dsp:nvSpPr>
      <dsp:spPr>
        <a:xfrm>
          <a:off x="3482131" y="2166069"/>
          <a:ext cx="3094136" cy="1856482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Straffe und professionelle Moderation</a:t>
          </a:r>
        </a:p>
      </dsp:txBody>
      <dsp:txXfrm>
        <a:off x="3482131" y="2166069"/>
        <a:ext cx="3094136" cy="1856482"/>
      </dsp:txXfrm>
    </dsp:sp>
    <dsp:sp modelId="{BE144430-4A45-46FE-A72A-48919E53944B}">
      <dsp:nvSpPr>
        <dsp:cNvPr id="0" name=""/>
        <dsp:cNvSpPr/>
      </dsp:nvSpPr>
      <dsp:spPr>
        <a:xfrm>
          <a:off x="6885682" y="2166069"/>
          <a:ext cx="3094136" cy="1856482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Mehr Einbindung aller Mitglieder</a:t>
          </a:r>
        </a:p>
      </dsp:txBody>
      <dsp:txXfrm>
        <a:off x="6885682" y="2166069"/>
        <a:ext cx="3094136" cy="1856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F985E-D424-4591-97C9-FF9B9DF18064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Mitgliederauswahl und -wachstum</a:t>
          </a:r>
        </a:p>
      </dsp:txBody>
      <dsp:txXfrm>
        <a:off x="377190" y="3160"/>
        <a:ext cx="2907506" cy="1744503"/>
      </dsp:txXfrm>
    </dsp:sp>
    <dsp:sp modelId="{F1253281-D21C-46B1-AF11-B531417F395B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Vorstand und Ziele des Vereins</a:t>
          </a:r>
        </a:p>
      </dsp:txBody>
      <dsp:txXfrm>
        <a:off x="3575446" y="3160"/>
        <a:ext cx="2907506" cy="1744503"/>
      </dsp:txXfrm>
    </dsp:sp>
    <dsp:sp modelId="{8689B6E7-F43A-4CB4-AAD2-9F8D70D93D2B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Veranstaltungen</a:t>
          </a:r>
        </a:p>
      </dsp:txBody>
      <dsp:txXfrm>
        <a:off x="6773703" y="3160"/>
        <a:ext cx="2907506" cy="1744503"/>
      </dsp:txXfrm>
    </dsp:sp>
    <dsp:sp modelId="{0E01DEAA-C26E-45C1-A5CA-772B410A136E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Website</a:t>
          </a:r>
        </a:p>
      </dsp:txBody>
      <dsp:txXfrm>
        <a:off x="377190" y="2038415"/>
        <a:ext cx="2907506" cy="1744503"/>
      </dsp:txXfrm>
    </dsp:sp>
    <dsp:sp modelId="{89E30D4A-B8A0-48D5-845E-4FE937DBF9BD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Sonstiges</a:t>
          </a:r>
        </a:p>
      </dsp:txBody>
      <dsp:txXfrm>
        <a:off x="3575446" y="2038415"/>
        <a:ext cx="2907506" cy="1744503"/>
      </dsp:txXfrm>
    </dsp:sp>
    <dsp:sp modelId="{B53E8C3A-C8BD-4E14-B511-6C51B5E74A4E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rgbClr val="00305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Positive Rückmeldungen</a:t>
          </a:r>
        </a:p>
      </dsp:txBody>
      <dsp:txXfrm>
        <a:off x="6773703" y="2038415"/>
        <a:ext cx="2907506" cy="1744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51188-8A3C-4E45-A61A-960EA33DAC1D}">
      <dsp:nvSpPr>
        <dsp:cNvPr id="0" name=""/>
        <dsp:cNvSpPr/>
      </dsp:nvSpPr>
      <dsp:spPr>
        <a:xfrm>
          <a:off x="521998" y="87014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A025C-A0AC-4F3A-831B-D5B330FD94FA}">
      <dsp:nvSpPr>
        <dsp:cNvPr id="0" name=""/>
        <dsp:cNvSpPr/>
      </dsp:nvSpPr>
      <dsp:spPr>
        <a:xfrm>
          <a:off x="710827" y="1056587"/>
          <a:ext cx="720342" cy="725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785CA-FEF1-4AFD-A4AB-E536ED54B902}">
      <dsp:nvSpPr>
        <dsp:cNvPr id="0" name=""/>
        <dsp:cNvSpPr/>
      </dsp:nvSpPr>
      <dsp:spPr>
        <a:xfrm>
          <a:off x="170998" y="2310143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800" kern="1200" dirty="0"/>
            <a:t>Strategische Ausrichtung des Vereins</a:t>
          </a:r>
        </a:p>
      </dsp:txBody>
      <dsp:txXfrm>
        <a:off x="170998" y="2310143"/>
        <a:ext cx="1800000" cy="855000"/>
      </dsp:txXfrm>
    </dsp:sp>
    <dsp:sp modelId="{BE1574D1-7362-481C-B366-E78B16B5B8C9}">
      <dsp:nvSpPr>
        <dsp:cNvPr id="0" name=""/>
        <dsp:cNvSpPr/>
      </dsp:nvSpPr>
      <dsp:spPr>
        <a:xfrm>
          <a:off x="2636998" y="87014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77C2B-2DC8-4992-A179-57BAD9EE5100}">
      <dsp:nvSpPr>
        <dsp:cNvPr id="0" name=""/>
        <dsp:cNvSpPr/>
      </dsp:nvSpPr>
      <dsp:spPr>
        <a:xfrm>
          <a:off x="2718582" y="995704"/>
          <a:ext cx="934831" cy="846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1437C-14D2-4B1F-8F70-EAEBF8A6C59E}">
      <dsp:nvSpPr>
        <dsp:cNvPr id="0" name=""/>
        <dsp:cNvSpPr/>
      </dsp:nvSpPr>
      <dsp:spPr>
        <a:xfrm>
          <a:off x="2285998" y="2310143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800" kern="1200" dirty="0"/>
            <a:t>Zusammenhalt im Verein</a:t>
          </a:r>
        </a:p>
      </dsp:txBody>
      <dsp:txXfrm>
        <a:off x="2285998" y="2310143"/>
        <a:ext cx="1800000" cy="855000"/>
      </dsp:txXfrm>
    </dsp:sp>
    <dsp:sp modelId="{C6204F67-6B8C-4DCD-974D-6F903BD0B89F}">
      <dsp:nvSpPr>
        <dsp:cNvPr id="0" name=""/>
        <dsp:cNvSpPr/>
      </dsp:nvSpPr>
      <dsp:spPr>
        <a:xfrm>
          <a:off x="4751998" y="87014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E79C4-22EC-4DCD-8EF2-8CD16204C769}">
      <dsp:nvSpPr>
        <dsp:cNvPr id="0" name=""/>
        <dsp:cNvSpPr/>
      </dsp:nvSpPr>
      <dsp:spPr>
        <a:xfrm>
          <a:off x="4871079" y="898892"/>
          <a:ext cx="860491" cy="9538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DE7B0-9DA7-4339-BCD9-D7613A991D1F}">
      <dsp:nvSpPr>
        <dsp:cNvPr id="0" name=""/>
        <dsp:cNvSpPr/>
      </dsp:nvSpPr>
      <dsp:spPr>
        <a:xfrm>
          <a:off x="4400998" y="2310143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800" kern="1200" dirty="0"/>
            <a:t>Kontakt-</a:t>
          </a:r>
          <a:r>
            <a:rPr lang="de-AT" sz="1800" kern="1200" dirty="0" err="1"/>
            <a:t>austausch</a:t>
          </a:r>
          <a:endParaRPr lang="de-AT" sz="1800" kern="1200" dirty="0"/>
        </a:p>
      </dsp:txBody>
      <dsp:txXfrm>
        <a:off x="4400998" y="2310143"/>
        <a:ext cx="1800000" cy="855000"/>
      </dsp:txXfrm>
    </dsp:sp>
    <dsp:sp modelId="{C360C58A-309D-4316-B6A7-15F783927CC5}">
      <dsp:nvSpPr>
        <dsp:cNvPr id="0" name=""/>
        <dsp:cNvSpPr/>
      </dsp:nvSpPr>
      <dsp:spPr>
        <a:xfrm>
          <a:off x="6933130" y="87014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B4DEC-03B4-41B9-9522-255CB018412C}">
      <dsp:nvSpPr>
        <dsp:cNvPr id="0" name=""/>
        <dsp:cNvSpPr/>
      </dsp:nvSpPr>
      <dsp:spPr>
        <a:xfrm>
          <a:off x="7167130" y="110414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5BA0C-B3FB-4953-99C7-A489565FF256}">
      <dsp:nvSpPr>
        <dsp:cNvPr id="0" name=""/>
        <dsp:cNvSpPr/>
      </dsp:nvSpPr>
      <dsp:spPr>
        <a:xfrm>
          <a:off x="6515998" y="2310143"/>
          <a:ext cx="1932264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800" kern="1200" dirty="0"/>
            <a:t>Sportaktivitäten, Reisen &amp; Ausflüge</a:t>
          </a:r>
        </a:p>
      </dsp:txBody>
      <dsp:txXfrm>
        <a:off x="6515998" y="2310143"/>
        <a:ext cx="1932264" cy="855000"/>
      </dsp:txXfrm>
    </dsp:sp>
    <dsp:sp modelId="{25D20994-B30E-488E-9A3A-9A6DCC1B8980}">
      <dsp:nvSpPr>
        <dsp:cNvPr id="0" name=""/>
        <dsp:cNvSpPr/>
      </dsp:nvSpPr>
      <dsp:spPr>
        <a:xfrm>
          <a:off x="9114262" y="87014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7A652-2D48-48AB-B19B-54EDC26D9658}">
      <dsp:nvSpPr>
        <dsp:cNvPr id="0" name=""/>
        <dsp:cNvSpPr/>
      </dsp:nvSpPr>
      <dsp:spPr>
        <a:xfrm>
          <a:off x="9173852" y="959775"/>
          <a:ext cx="978818" cy="9187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0A343-0F67-452E-8154-F844B549BB4A}">
      <dsp:nvSpPr>
        <dsp:cNvPr id="0" name=""/>
        <dsp:cNvSpPr/>
      </dsp:nvSpPr>
      <dsp:spPr>
        <a:xfrm>
          <a:off x="8763262" y="2310143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1800" kern="1200" dirty="0"/>
            <a:t>Tirol-Verbundenheit</a:t>
          </a:r>
        </a:p>
      </dsp:txBody>
      <dsp:txXfrm>
        <a:off x="8763262" y="2310143"/>
        <a:ext cx="180000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A248-121D-40CA-9ACC-A318A5714551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FCC2B-49B8-4E06-B402-8E7003F450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62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Bild 1: https://pixabay.com/de/photos/berg-alpen-wilderkaiser-landschaft-2444712/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343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11: Aktiv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304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Bild 3: https://pixabay.com/de/photos/gebirge-alpen-panorama-4003307/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8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445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Bild 2: https://pixabay.com/de/photos/paragleiten-gleitschirm-berge-alpen-4727377/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581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1: Geschlechterverteilung Stichprobe und Grundgesamtheit</a:t>
            </a:r>
          </a:p>
          <a:p>
            <a:r>
              <a:rPr lang="de-AT" dirty="0"/>
              <a:t>Abbildung 2: Altersverteilung Stichprobe und Grundgesamtheit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098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3: Erstkontakt zum Verein</a:t>
            </a:r>
          </a:p>
          <a:p>
            <a:r>
              <a:rPr lang="de-AT" dirty="0"/>
              <a:t>Abbildung 4: Dauer der Mitgliedschaft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920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5: Erwartungen der Mitglieder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351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6: Zufriedenheit mit den generellen und virtuellen Aktivitäten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34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7: Beliebteste Aktivitäten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533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8: Vergleich von Zufriedenheit und Mitgliedschaftsdauer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60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Abbildung 9: Landeshauptmann-Empfang - Verleihung der/des Tiroler/in des Jahres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FCC2B-49B8-4E06-B402-8E7003F450C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620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95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96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6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62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37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69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07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06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179521" cy="29557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00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665" y="6388834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142BC8-7C0B-41AA-9303-C731A3923614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CFFDCE0D-10C0-46F5-9FEB-B57B7F1B0C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0" y="6388834"/>
            <a:ext cx="1718822" cy="3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draußen, Boot, See enthält.&#10;&#10;Automatisch generierte Beschreibung">
            <a:extLst>
              <a:ext uri="{FF2B5EF4-FFF2-40B4-BE49-F238E27FC236}">
                <a16:creationId xmlns:a16="http://schemas.microsoft.com/office/drawing/2014/main" id="{F6DBB6DF-7238-4CFC-A8A9-A4294DDC5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"/>
          <a:stretch/>
        </p:blipFill>
        <p:spPr>
          <a:xfrm>
            <a:off x="0" y="-360442"/>
            <a:ext cx="12224954" cy="57845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0CF91B-55A5-42D7-B3A4-EC167CED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01" y="4650475"/>
            <a:ext cx="10113264" cy="822960"/>
          </a:xfrm>
        </p:spPr>
        <p:txBody>
          <a:bodyPr/>
          <a:lstStyle/>
          <a:p>
            <a:r>
              <a:rPr lang="de-AT" sz="4400" dirty="0">
                <a:solidFill>
                  <a:schemeClr val="accent2"/>
                </a:solidFill>
              </a:rPr>
              <a:t>Mitgliederzufriedenheit im Club Tirol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A361F-295F-4084-BD5E-14C0FF408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401" y="6009163"/>
            <a:ext cx="10113264" cy="646209"/>
          </a:xfrm>
        </p:spPr>
        <p:txBody>
          <a:bodyPr>
            <a:normAutofit/>
          </a:bodyPr>
          <a:lstStyle/>
          <a:p>
            <a:r>
              <a:rPr lang="de-AT" sz="1800" dirty="0"/>
              <a:t>Hannah Voglstätter</a:t>
            </a:r>
          </a:p>
          <a:p>
            <a:r>
              <a:rPr lang="de-AT" sz="1800" dirty="0"/>
              <a:t>Management Center Innsbruck | 22. März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6CBCF1-DA5D-4DAC-86E2-977630FE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454C858-3053-480A-99AF-DAE51CF3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87" y="5706105"/>
            <a:ext cx="4079204" cy="9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BE68E-D198-4A52-8A95-F1A4B274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Zufriedenheit und Mitgliedschaftsdauer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265F11-C8D3-4696-ADAC-BD5F8DD6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10</a:t>
            </a:fld>
            <a:endParaRPr lang="de-AT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E576E5A-89A3-43A0-83BF-CF9E99628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53308"/>
              </p:ext>
            </p:extLst>
          </p:nvPr>
        </p:nvGraphicFramePr>
        <p:xfrm>
          <a:off x="1097279" y="1927426"/>
          <a:ext cx="10058399" cy="427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33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664F4-E398-488D-861F-4D2690E5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Landeshauptmann-Empfang:</a:t>
            </a:r>
            <a:br>
              <a:rPr lang="de-AT" dirty="0"/>
            </a:br>
            <a:r>
              <a:rPr lang="de-AT" dirty="0"/>
              <a:t>Verleihung der/des Tiroler/in des Jahres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E8CC46-0779-4888-B1B8-6FDD5644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11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50D91F1-7AE5-46FF-ACBB-993269463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798081"/>
              </p:ext>
            </p:extLst>
          </p:nvPr>
        </p:nvGraphicFramePr>
        <p:xfrm>
          <a:off x="3352758" y="1915292"/>
          <a:ext cx="5547444" cy="429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7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34EB3-DA02-4FC8-AD64-D78963B3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Optimierungsvorschläge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2E55153-C507-49E9-87B4-6A058F92A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8053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B61998-BE93-41F7-AD1F-7CA9DEC9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13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AC8D2-334B-40DE-8AD2-C2471755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Organisation und Website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C9E735-5BE9-49CF-A4D0-E011D480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13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9E3E47-0D18-4DC4-B397-AD093E28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28" b="20435"/>
          <a:stretch/>
        </p:blipFill>
        <p:spPr>
          <a:xfrm>
            <a:off x="1123610" y="2097155"/>
            <a:ext cx="10058400" cy="391601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397B75D-4F71-44F6-8430-1269BDAD97C9}"/>
              </a:ext>
            </a:extLst>
          </p:cNvPr>
          <p:cNvSpPr/>
          <p:nvPr/>
        </p:nvSpPr>
        <p:spPr>
          <a:xfrm>
            <a:off x="5625547" y="2872408"/>
            <a:ext cx="1689652" cy="556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8F9138-D2D0-447B-BB2D-C1BAD753015F}"/>
              </a:ext>
            </a:extLst>
          </p:cNvPr>
          <p:cNvSpPr/>
          <p:nvPr/>
        </p:nvSpPr>
        <p:spPr>
          <a:xfrm>
            <a:off x="5625547" y="3470743"/>
            <a:ext cx="1689652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41F0568-4E63-4D44-A1A0-7E3953871F3E}"/>
              </a:ext>
            </a:extLst>
          </p:cNvPr>
          <p:cNvSpPr/>
          <p:nvPr/>
        </p:nvSpPr>
        <p:spPr>
          <a:xfrm>
            <a:off x="7901607" y="4108171"/>
            <a:ext cx="1689652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237864E-4E07-4774-9551-D7DB91B27539}"/>
              </a:ext>
            </a:extLst>
          </p:cNvPr>
          <p:cNvSpPr/>
          <p:nvPr/>
        </p:nvSpPr>
        <p:spPr>
          <a:xfrm>
            <a:off x="5625547" y="4668077"/>
            <a:ext cx="1689652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50E4074-6F44-4A76-839B-4DA53D8EC8FA}"/>
              </a:ext>
            </a:extLst>
          </p:cNvPr>
          <p:cNvSpPr/>
          <p:nvPr/>
        </p:nvSpPr>
        <p:spPr>
          <a:xfrm>
            <a:off x="7901607" y="4678016"/>
            <a:ext cx="1689652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C8422F1-8AD6-49E0-BF94-026259B882EF}"/>
              </a:ext>
            </a:extLst>
          </p:cNvPr>
          <p:cNvSpPr/>
          <p:nvPr/>
        </p:nvSpPr>
        <p:spPr>
          <a:xfrm>
            <a:off x="5625547" y="5259784"/>
            <a:ext cx="1689652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20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D6E6F-E292-4F7A-A16E-F286E7B1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Aktiv werden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3819AF-9733-46D1-B54E-81E3FB91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14</a:t>
            </a:fld>
            <a:endParaRPr lang="de-AT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00002CB-CA36-420C-B685-B368DC8B6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84388"/>
              </p:ext>
            </p:extLst>
          </p:nvPr>
        </p:nvGraphicFramePr>
        <p:xfrm>
          <a:off x="1817721" y="1857706"/>
          <a:ext cx="8556557" cy="441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02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B7BC9-110F-463A-9FFE-8DF1AA81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AT" dirty="0"/>
              <a:t>Weitere Anliegen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39CF9A-D7A4-437E-9FEC-EAC68D78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142BC8-7C0B-41AA-9303-C731A3923614}" type="slidenum">
              <a:rPr lang="de-AT" smtClean="0"/>
              <a:pPr>
                <a:spcAft>
                  <a:spcPts val="600"/>
                </a:spcAft>
              </a:pPr>
              <a:t>15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3169FCC-6842-411D-A448-962CD2AC2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84214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6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B7BC9-110F-463A-9FFE-8DF1AA81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AT" dirty="0"/>
              <a:t>Mögliche Handlungsfelder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39CF9A-D7A4-437E-9FEC-EAC68D78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142BC8-7C0B-41AA-9303-C731A3923614}" type="slidenum">
              <a:rPr lang="de-AT" smtClean="0"/>
              <a:pPr>
                <a:spcAft>
                  <a:spcPts val="600"/>
                </a:spcAft>
              </a:pPr>
              <a:t>16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3169FCC-6842-411D-A448-962CD2AC2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872458"/>
              </p:ext>
            </p:extLst>
          </p:nvPr>
        </p:nvGraphicFramePr>
        <p:xfrm>
          <a:off x="715618" y="2126973"/>
          <a:ext cx="10734260" cy="403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9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24932-C8DB-49B0-B472-2418C627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52" y="5475753"/>
            <a:ext cx="7184739" cy="822960"/>
          </a:xfrm>
        </p:spPr>
        <p:txBody>
          <a:bodyPr/>
          <a:lstStyle/>
          <a:p>
            <a:r>
              <a:rPr lang="de-AT" sz="3200" dirty="0"/>
              <a:t>Danke für Ihr engagiertes Mitwirken</a:t>
            </a:r>
            <a:r>
              <a:rPr lang="de-AT" dirty="0"/>
              <a:t>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BB6AD0-943B-4B02-9803-1CC360DC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17</a:t>
            </a:fld>
            <a:endParaRPr lang="de-AT"/>
          </a:p>
        </p:txBody>
      </p:sp>
      <p:pic>
        <p:nvPicPr>
          <p:cNvPr id="7" name="Grafik 6" descr="Ein Bild, das draußen, Schnee, Berg, Himmel enthält.&#10;&#10;Automatisch generierte Beschreibung">
            <a:extLst>
              <a:ext uri="{FF2B5EF4-FFF2-40B4-BE49-F238E27FC236}">
                <a16:creationId xmlns:a16="http://schemas.microsoft.com/office/drawing/2014/main" id="{BC0C8E6E-A92B-439D-ABD1-DA7C92AA0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784" cy="50910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1849DF-04E4-4E21-8CE2-E8DC7C6A8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51" y="5475753"/>
            <a:ext cx="5336088" cy="12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C97B5-00E6-4318-87E4-50B40C0D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dirty="0"/>
              <a:t>Zutreffendes Ankreuzen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2D7A2C-6447-473F-941C-B955D577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18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4294CF7-9528-4A2D-B13C-7FE23506E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95169"/>
              </p:ext>
            </p:extLst>
          </p:nvPr>
        </p:nvGraphicFramePr>
        <p:xfrm>
          <a:off x="2009405" y="1943660"/>
          <a:ext cx="8337230" cy="423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33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439CD-BD1B-4DA3-9850-8E2E1486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785"/>
            <a:ext cx="10058400" cy="1450757"/>
          </a:xfrm>
        </p:spPr>
        <p:txBody>
          <a:bodyPr/>
          <a:lstStyle/>
          <a:p>
            <a:r>
              <a:rPr lang="de-AT" dirty="0"/>
              <a:t>Wichtigste Funktionalitäten der Website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919B51-5797-4F11-982A-927CFAC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19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1F7A695-9A78-405F-9A8B-6A1CD69F1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965655"/>
              </p:ext>
            </p:extLst>
          </p:nvPr>
        </p:nvGraphicFramePr>
        <p:xfrm>
          <a:off x="2215687" y="1928742"/>
          <a:ext cx="7760625" cy="423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4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Schnee, draußen, Himmel, Berg enthält.&#10;&#10;Automatisch generierte Beschreibung">
            <a:extLst>
              <a:ext uri="{FF2B5EF4-FFF2-40B4-BE49-F238E27FC236}">
                <a16:creationId xmlns:a16="http://schemas.microsoft.com/office/drawing/2014/main" id="{541E832A-3FE3-4696-AEDC-35954338D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r="4190"/>
          <a:stretch/>
        </p:blipFill>
        <p:spPr>
          <a:xfrm>
            <a:off x="4076700" y="0"/>
            <a:ext cx="8115299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86E2CA-F8FE-43DB-94B9-6472BCE0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312"/>
            <a:ext cx="3200400" cy="2286000"/>
          </a:xfrm>
        </p:spPr>
        <p:txBody>
          <a:bodyPr/>
          <a:lstStyle/>
          <a:p>
            <a:r>
              <a:rPr lang="de-AT" dirty="0"/>
              <a:t>Inhalte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72693F-E40E-419B-88D6-9BD7ECEE0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82127"/>
            <a:ext cx="3200400" cy="33791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000" dirty="0">
                <a:solidFill>
                  <a:srgbClr val="FFFFFF"/>
                </a:solidFill>
              </a:rPr>
              <a:t>Operationalisierung</a:t>
            </a:r>
          </a:p>
          <a:p>
            <a:pPr>
              <a:spcAft>
                <a:spcPts val="1200"/>
              </a:spcAft>
            </a:pPr>
            <a:r>
              <a:rPr lang="de-AT" sz="2000" dirty="0">
                <a:solidFill>
                  <a:srgbClr val="FFFFFF"/>
                </a:solidFill>
              </a:rPr>
              <a:t>Stichprobe </a:t>
            </a:r>
          </a:p>
          <a:p>
            <a:pPr>
              <a:spcAft>
                <a:spcPts val="1200"/>
              </a:spcAft>
            </a:pPr>
            <a:r>
              <a:rPr lang="de-AT" sz="2000" dirty="0">
                <a:solidFill>
                  <a:srgbClr val="FFFFFF"/>
                </a:solidFill>
              </a:rPr>
              <a:t>Ergebnisse</a:t>
            </a:r>
          </a:p>
          <a:p>
            <a:pPr>
              <a:spcAft>
                <a:spcPts val="1200"/>
              </a:spcAft>
            </a:pPr>
            <a:r>
              <a:rPr lang="de-AT" sz="2000" dirty="0">
                <a:solidFill>
                  <a:srgbClr val="FFFFFF"/>
                </a:solidFill>
              </a:rPr>
              <a:t>Handlungsfelder</a:t>
            </a:r>
          </a:p>
          <a:p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E20F46-FC1F-42F8-89FD-1FAAB32F4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" y="5865435"/>
            <a:ext cx="3886200" cy="8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4ED2-8160-49EE-98BE-4CE3EE5C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Abbildungsverzeichnis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53A785-CEF9-4528-9FC8-C3BC1328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3100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Abbildung 1:	Geschlechterverteilung Stichprobe und Grundgesamtheit</a:t>
            </a:r>
          </a:p>
          <a:p>
            <a:r>
              <a:rPr lang="de-AT" dirty="0"/>
              <a:t>Abbildung 2: 	Altersverteilung Stichprobe und Grundgesamtheit</a:t>
            </a:r>
          </a:p>
          <a:p>
            <a:r>
              <a:rPr lang="de-AT" dirty="0"/>
              <a:t>Abbildung 3: 	Erstkontakt zum Verein</a:t>
            </a:r>
          </a:p>
          <a:p>
            <a:r>
              <a:rPr lang="de-AT" dirty="0"/>
              <a:t>Abbildung 4: 	Dauer der Mitgliedschaft</a:t>
            </a:r>
          </a:p>
          <a:p>
            <a:r>
              <a:rPr lang="de-AT" dirty="0"/>
              <a:t>Abbildung 5: 	Erwartungen der Mitglieder</a:t>
            </a:r>
          </a:p>
          <a:p>
            <a:r>
              <a:rPr lang="de-AT" dirty="0"/>
              <a:t>Abbildung 6: 	Zufriedenheit mit den generellen und virtuellen Aktivitäten</a:t>
            </a:r>
          </a:p>
          <a:p>
            <a:r>
              <a:rPr lang="de-AT" dirty="0"/>
              <a:t>Abbildung 7:	Beliebteste Aktivitäten</a:t>
            </a:r>
          </a:p>
          <a:p>
            <a:r>
              <a:rPr lang="de-AT" dirty="0"/>
              <a:t>Abbildung 8: 	Vergleich von Zufriedenheit und Mitgliedschaftsdauer</a:t>
            </a:r>
          </a:p>
          <a:p>
            <a:r>
              <a:rPr lang="de-AT" dirty="0"/>
              <a:t>Abbildung 9: 	Landeshauptmann-Empfang - Verleihung der/des Tiroler/in des Jahres</a:t>
            </a:r>
          </a:p>
          <a:p>
            <a:r>
              <a:rPr lang="de-AT" dirty="0"/>
              <a:t>Abbildung 10: 	Organisation und Website</a:t>
            </a:r>
          </a:p>
          <a:p>
            <a:r>
              <a:rPr lang="de-AT" dirty="0"/>
              <a:t>Abbildung 11: 	Aktiv werden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B073CE-4399-4566-AF7A-04B2D77B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27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62519-F1FE-4DC8-ABA5-D22ECEC5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Abbildungsverzeichnis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510B3B-66F3-4BC0-80D9-1E487BFD2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Bild 1:	https://pixabay.com/de/photos/berg-alpen-wilderkaiser-landschaft-2444712/ </a:t>
            </a:r>
          </a:p>
          <a:p>
            <a:r>
              <a:rPr lang="de-AT" dirty="0"/>
              <a:t>Bild 2: 	https://pixabay.com/de/photos/paragleiten-gleitschirm-berge-alpen-4727377/</a:t>
            </a:r>
          </a:p>
          <a:p>
            <a:r>
              <a:rPr lang="de-AT" dirty="0"/>
              <a:t>Bild 3: 	https://pixabay.com/de/photos/gebirge-alpen-panorama-4003307/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99DB17-962B-4EC0-B5EC-958D1F37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10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031B6-3803-4C08-945D-4404AA0C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B5ED2B-6FDD-4867-A9BC-A0B40587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Back, K.‑J. &amp; Lee, J.‑S. (2009). Country Club Members’ Perceptions of Value, Image Congruence, and Switching Costs: an Exploratory Study of Country Club Members’ Loyalty. Journal of Hospitality &amp; Tourism Research, 33(4), 528–546. https://doi.org/10.1177/1096348009344232</a:t>
            </a:r>
          </a:p>
          <a:p>
            <a:r>
              <a:rPr lang="en-US" dirty="0"/>
              <a:t>Boughton, P. D. &amp; Fisher, J. E. (1999). From Measurement to Action. Cornell Hotel and Restaurant Administration Quarterly, 40(1), 68–73. https://doi.org/10.1177/001088049904000125 </a:t>
            </a:r>
          </a:p>
          <a:p>
            <a:r>
              <a:rPr lang="en-US" dirty="0"/>
              <a:t>Lin, H.‑F. (2008). Determinants of successful virtual communities: Contributions from system characteristics and social factors. Information &amp; Management, 45(8), 522–527. https://doi.org/10.1016/j.im.2008.08.002</a:t>
            </a:r>
          </a:p>
          <a:p>
            <a:r>
              <a:rPr lang="de-DE" dirty="0"/>
              <a:t>Sack, D. &amp; </a:t>
            </a:r>
            <a:r>
              <a:rPr lang="de-DE" dirty="0" err="1"/>
              <a:t>Strünck</a:t>
            </a:r>
            <a:r>
              <a:rPr lang="de-DE" dirty="0"/>
              <a:t>, C. (2016). Austritt und Widerspruch in Interessenorganisationen. Eine güter-zentrierte Theorie zur Analyse innerverbandlicher Konflikte. Zeitschrift für Politikwissenschaft, 26(S2), 11–33. https://doi.org/10.1007/s41358-016-0039-y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F90EF4-B54D-494C-80A9-5088B4B0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C64A3-91C3-47A9-B1F4-95E9B6CA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Operationalisierung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6895F8-A995-4834-9191-055A09D9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3</a:t>
            </a:fld>
            <a:endParaRPr lang="de-AT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4E2E769-881A-47B2-BF29-800CE3648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05288"/>
              </p:ext>
            </p:extLst>
          </p:nvPr>
        </p:nvGraphicFramePr>
        <p:xfrm>
          <a:off x="1914828" y="1570382"/>
          <a:ext cx="8423303" cy="481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8F257-D6F3-4E5B-B6B7-CD926D91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Geschlecht &amp; Alter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4F3A75-46BF-46E3-B969-38CE606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4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E688118-7EBA-46BA-AF70-DC17B1739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9102"/>
              </p:ext>
            </p:extLst>
          </p:nvPr>
        </p:nvGraphicFramePr>
        <p:xfrm>
          <a:off x="315402" y="1980849"/>
          <a:ext cx="5811078" cy="41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BD3A459-428C-4713-B600-9C7B7AF1E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210960"/>
              </p:ext>
            </p:extLst>
          </p:nvPr>
        </p:nvGraphicFramePr>
        <p:xfrm>
          <a:off x="6341165" y="1980850"/>
          <a:ext cx="5535433" cy="411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99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1A505-B8D8-4BA8-B7FE-47FB7CE7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Erstkontakt &amp; Mitgliedschaftsdauer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209A12-CDBF-4F7E-A30E-85E0E71C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5</a:t>
            </a:fld>
            <a:endParaRPr lang="de-AT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8D52FD2-0D6A-45A9-990B-CB6E97515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822462"/>
              </p:ext>
            </p:extLst>
          </p:nvPr>
        </p:nvGraphicFramePr>
        <p:xfrm>
          <a:off x="341906" y="2017999"/>
          <a:ext cx="5581816" cy="393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8CEA0350-540D-4FBA-8105-91A2162B4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36096"/>
              </p:ext>
            </p:extLst>
          </p:nvPr>
        </p:nvGraphicFramePr>
        <p:xfrm>
          <a:off x="6268277" y="2017998"/>
          <a:ext cx="5581816" cy="393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96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DA6DB-01C2-4F48-9D16-1CF75BC9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Erwartungen der Mitglieder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1F4B61-432C-4704-9F98-580AD858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6</a:t>
            </a:fld>
            <a:endParaRPr lang="de-AT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D53F6CF-7B5F-4456-BD0C-8D3953F55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54092"/>
              </p:ext>
            </p:extLst>
          </p:nvPr>
        </p:nvGraphicFramePr>
        <p:xfrm>
          <a:off x="970597" y="1857375"/>
          <a:ext cx="10250805" cy="426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4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13265-31FA-4A4D-9271-4ADB03C1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Zufriedenheit mit Aktivitäten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1396D7-ADC3-4A2C-BF5B-1B343088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7</a:t>
            </a:fld>
            <a:endParaRPr lang="de-AT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4D538E0-E1C6-4E94-8025-D8D4C8841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190151"/>
              </p:ext>
            </p:extLst>
          </p:nvPr>
        </p:nvGraphicFramePr>
        <p:xfrm>
          <a:off x="1097281" y="2057400"/>
          <a:ext cx="10058400" cy="420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01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D2633-37BE-4D9B-B48C-AFB6E38D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Beliebteste Aktivitäten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34A502-1F6D-4E1C-AE87-253B0A53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8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2F4CFEF-92BE-4F06-84AD-1CAD76A78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711837"/>
              </p:ext>
            </p:extLst>
          </p:nvPr>
        </p:nvGraphicFramePr>
        <p:xfrm>
          <a:off x="2077268" y="1946082"/>
          <a:ext cx="8037464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6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8900F-A50D-489C-A359-7F8D4082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Zusätzliche Aktivitätsvorschläge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3AD70B1-60AE-4E07-9AEA-2F9FC759F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92168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5B57DC-FD64-4453-8691-42CF6E53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BC8-7C0B-41AA-9303-C731A392361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3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ückblick">
  <a:themeElements>
    <a:clrScheme name="Benutzerdefiniert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7406D"/>
      </a:accent1>
      <a:accent2>
        <a:srgbClr val="17406D"/>
      </a:accent2>
      <a:accent3>
        <a:srgbClr val="82B1E4"/>
      </a:accent3>
      <a:accent4>
        <a:srgbClr val="438AD7"/>
      </a:accent4>
      <a:accent5>
        <a:srgbClr val="438AD7"/>
      </a:accent5>
      <a:accent6>
        <a:srgbClr val="B3D0EF"/>
      </a:accent6>
      <a:hlink>
        <a:srgbClr val="17406D"/>
      </a:hlink>
      <a:folHlink>
        <a:srgbClr val="85DFD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690</Words>
  <Application>Microsoft Office PowerPoint</Application>
  <PresentationFormat>Breitbild</PresentationFormat>
  <Paragraphs>145</Paragraphs>
  <Slides>22</Slides>
  <Notes>12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Rückblick</vt:lpstr>
      <vt:lpstr>Mitgliederzufriedenheit im Club Tirol</vt:lpstr>
      <vt:lpstr>Inhalte</vt:lpstr>
      <vt:lpstr>Operationalisierung </vt:lpstr>
      <vt:lpstr>Geschlecht &amp; Alter</vt:lpstr>
      <vt:lpstr>Erstkontakt &amp; Mitgliedschaftsdauer</vt:lpstr>
      <vt:lpstr>Erwartungen der Mitglieder</vt:lpstr>
      <vt:lpstr>Zufriedenheit mit Aktivitäten</vt:lpstr>
      <vt:lpstr>Beliebteste Aktivitäten</vt:lpstr>
      <vt:lpstr>Zusätzliche Aktivitätsvorschläge</vt:lpstr>
      <vt:lpstr>Zufriedenheit und Mitgliedschaftsdauer</vt:lpstr>
      <vt:lpstr>Landeshauptmann-Empfang: Verleihung der/des Tiroler/in des Jahres</vt:lpstr>
      <vt:lpstr>Optimierungsvorschläge</vt:lpstr>
      <vt:lpstr>Organisation und Website</vt:lpstr>
      <vt:lpstr>Aktiv werden</vt:lpstr>
      <vt:lpstr>Weitere Anliegen</vt:lpstr>
      <vt:lpstr>Mögliche Handlungsfelder</vt:lpstr>
      <vt:lpstr>Danke für Ihr engagiertes Mitwirken!</vt:lpstr>
      <vt:lpstr>Zutreffendes Ankreuzen</vt:lpstr>
      <vt:lpstr>Wichtigste Funktionalitäten der Website</vt:lpstr>
      <vt:lpstr>Abbildungsverzeichnis I</vt:lpstr>
      <vt:lpstr>Abbildungsverzeichnis II</vt:lpstr>
      <vt:lpstr>Literaturverzeichnis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Mitgliederzufriedenheit im Club Tirol</dc:title>
  <dc:creator>Hannah Voglstätter</dc:creator>
  <cp:lastModifiedBy>Club Tirol</cp:lastModifiedBy>
  <cp:revision>5</cp:revision>
  <dcterms:created xsi:type="dcterms:W3CDTF">2021-03-14T19:14:20Z</dcterms:created>
  <dcterms:modified xsi:type="dcterms:W3CDTF">2021-03-22T15:19:57Z</dcterms:modified>
</cp:coreProperties>
</file>